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7" autoAdjust="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DE15B-F798-4DDD-8DF8-EBA2BBDB50C5}" type="datetimeFigureOut">
              <a:rPr lang="en-US" smtClean="0"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47D361-F3CC-408D-B79C-0BA49D1367D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Flipping the Classroom:</a:t>
            </a:r>
            <a:br>
              <a:rPr lang="en-US" dirty="0" smtClean="0"/>
            </a:br>
            <a:r>
              <a:rPr lang="en-US" dirty="0" smtClean="0"/>
              <a:t>A Brief Overview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35316"/>
            <a:ext cx="6934200" cy="237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022">
            <a:off x="453755" y="1818895"/>
            <a:ext cx="2828793" cy="204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710">
            <a:off x="3568862" y="2053946"/>
            <a:ext cx="5201055" cy="261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9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9889"/>
            <a:ext cx="739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The FLIP Quote of the </a:t>
            </a:r>
            <a:r>
              <a:rPr lang="en-US" sz="3600" b="1" dirty="0" smtClean="0"/>
              <a:t>Day</a:t>
            </a:r>
            <a:endParaRPr lang="en-US" sz="3600" b="1" dirty="0" smtClean="0"/>
          </a:p>
          <a:p>
            <a:endParaRPr lang="en-US" sz="3600" dirty="0"/>
          </a:p>
          <a:p>
            <a:r>
              <a:rPr lang="en-US" sz="3600" dirty="0" smtClean="0"/>
              <a:t>“Ultimately</a:t>
            </a:r>
            <a:r>
              <a:rPr lang="en-US" sz="3600" dirty="0"/>
              <a:t>, flipped learning is not about flipping the 'when and where' instruction is delivered; it's about flipping the attention away from the teacher and toward the learner</a:t>
            </a:r>
            <a:r>
              <a:rPr lang="en-US" sz="3600" dirty="0" smtClean="0"/>
              <a:t>.”</a:t>
            </a:r>
          </a:p>
          <a:p>
            <a:endParaRPr lang="en-US" sz="3600" dirty="0"/>
          </a:p>
          <a:p>
            <a:r>
              <a:rPr lang="en-US" sz="3600" dirty="0" smtClean="0"/>
              <a:t>- Brian Bennett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979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T</a:t>
            </a:r>
            <a:r>
              <a:rPr lang="en-US" sz="3600" dirty="0" smtClean="0"/>
              <a:t>raditional </a:t>
            </a:r>
            <a:r>
              <a:rPr lang="en-US" sz="3600" dirty="0"/>
              <a:t>M</a:t>
            </a:r>
            <a:r>
              <a:rPr lang="en-US" sz="3600" dirty="0" smtClean="0"/>
              <a:t>athematics Classroom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45" y="1524000"/>
            <a:ext cx="676755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29" y="528638"/>
            <a:ext cx="6836259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0063"/>
            <a:ext cx="6934200" cy="575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9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7365398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2818"/>
            <a:ext cx="7400925" cy="522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4498" y="152400"/>
            <a:ext cx="68227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/>
              <a:t>Via </a:t>
            </a:r>
            <a:r>
              <a:rPr lang="en-US" sz="3400" dirty="0" smtClean="0"/>
              <a:t>the Flipped Classroom</a:t>
            </a:r>
          </a:p>
          <a:p>
            <a:pPr algn="ctr"/>
            <a:r>
              <a:rPr lang="en-US" sz="3400" dirty="0" smtClean="0"/>
              <a:t>Teachers </a:t>
            </a:r>
            <a:r>
              <a:rPr lang="en-US" sz="3400" dirty="0" smtClean="0"/>
              <a:t>can shift the Outer Circle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949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59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Flipping the Classroom: A Brief Overview</vt:lpstr>
      <vt:lpstr>PowerPoint Presentation</vt:lpstr>
      <vt:lpstr>The Traditional Mathematics Classroom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Sears</dc:creator>
  <cp:lastModifiedBy>Administrator</cp:lastModifiedBy>
  <cp:revision>18</cp:revision>
  <dcterms:created xsi:type="dcterms:W3CDTF">2013-06-29T04:06:30Z</dcterms:created>
  <dcterms:modified xsi:type="dcterms:W3CDTF">2014-07-13T18:04:45Z</dcterms:modified>
</cp:coreProperties>
</file>