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0" autoAdjust="0"/>
    <p:restoredTop sz="94660"/>
  </p:normalViewPr>
  <p:slideViewPr>
    <p:cSldViewPr snapToGrid="0">
      <p:cViewPr varScale="1">
        <p:scale>
          <a:sx n="48" d="100"/>
          <a:sy n="48" d="100"/>
        </p:scale>
        <p:origin x="6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5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3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8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1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4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2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9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20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6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4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8FEA1-C05F-456C-8F02-3DBB5EF98985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9E8C4-9552-47A3-8585-AC9E6211F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9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973" y="0"/>
            <a:ext cx="8209723" cy="70567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86399" y="1501621"/>
            <a:ext cx="1470990" cy="11359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988904" y="4039414"/>
            <a:ext cx="1318592" cy="10182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69427" y="3840632"/>
            <a:ext cx="1318592" cy="101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00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NKU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Dolwick</dc:creator>
  <cp:lastModifiedBy>Nicole Dolwick</cp:lastModifiedBy>
  <cp:revision>1</cp:revision>
  <dcterms:created xsi:type="dcterms:W3CDTF">2016-12-06T18:17:25Z</dcterms:created>
  <dcterms:modified xsi:type="dcterms:W3CDTF">2016-12-06T18:21:00Z</dcterms:modified>
</cp:coreProperties>
</file>