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A0B"/>
    <a:srgbClr val="D7E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595"/>
  </p:normalViewPr>
  <p:slideViewPr>
    <p:cSldViewPr snapToGrid="0" snapToObjects="1">
      <p:cViewPr varScale="1">
        <p:scale>
          <a:sx n="90" d="100"/>
          <a:sy n="90" d="100"/>
        </p:scale>
        <p:origin x="232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B1AC2-F6B4-6E44-A3F0-C9324A463D61}" type="datetimeFigureOut">
              <a:rPr lang="en-US" smtClean="0"/>
              <a:t>12/4/16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6C1E3-A23B-A44C-AE83-11AE61E22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634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B1AC2-F6B4-6E44-A3F0-C9324A463D61}" type="datetimeFigureOut">
              <a:rPr lang="en-US" smtClean="0"/>
              <a:t>12/4/16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6C1E3-A23B-A44C-AE83-11AE61E22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570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B1AC2-F6B4-6E44-A3F0-C9324A463D61}" type="datetimeFigureOut">
              <a:rPr lang="en-US" smtClean="0"/>
              <a:t>12/4/16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6C1E3-A23B-A44C-AE83-11AE61E22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926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B1AC2-F6B4-6E44-A3F0-C9324A463D61}" type="datetimeFigureOut">
              <a:rPr lang="en-US" smtClean="0"/>
              <a:t>12/4/16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6C1E3-A23B-A44C-AE83-11AE61E22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095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B1AC2-F6B4-6E44-A3F0-C9324A463D61}" type="datetimeFigureOut">
              <a:rPr lang="en-US" smtClean="0"/>
              <a:t>12/4/16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6C1E3-A23B-A44C-AE83-11AE61E22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65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B1AC2-F6B4-6E44-A3F0-C9324A463D61}" type="datetimeFigureOut">
              <a:rPr lang="en-US" smtClean="0"/>
              <a:t>12/4/16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6C1E3-A23B-A44C-AE83-11AE61E22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960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B1AC2-F6B4-6E44-A3F0-C9324A463D61}" type="datetimeFigureOut">
              <a:rPr lang="en-US" smtClean="0"/>
              <a:t>12/4/16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6C1E3-A23B-A44C-AE83-11AE61E22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97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B1AC2-F6B4-6E44-A3F0-C9324A463D61}" type="datetimeFigureOut">
              <a:rPr lang="en-US" smtClean="0"/>
              <a:t>12/4/16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6C1E3-A23B-A44C-AE83-11AE61E22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066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B1AC2-F6B4-6E44-A3F0-C9324A463D61}" type="datetimeFigureOut">
              <a:rPr lang="en-US" smtClean="0"/>
              <a:t>12/4/16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6C1E3-A23B-A44C-AE83-11AE61E22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710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B1AC2-F6B4-6E44-A3F0-C9324A463D61}" type="datetimeFigureOut">
              <a:rPr lang="en-US" smtClean="0"/>
              <a:t>12/4/16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6C1E3-A23B-A44C-AE83-11AE61E22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612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B1AC2-F6B4-6E44-A3F0-C9324A463D61}" type="datetimeFigureOut">
              <a:rPr lang="en-US" smtClean="0"/>
              <a:t>12/4/16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6C1E3-A23B-A44C-AE83-11AE61E22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573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B1AC2-F6B4-6E44-A3F0-C9324A463D61}" type="datetimeFigureOut">
              <a:rPr lang="en-US" smtClean="0"/>
              <a:t>12/4/16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6C1E3-A23B-A44C-AE83-11AE61E22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9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4" Type="http://schemas.openxmlformats.org/officeDocument/2006/relationships/image" Target="../media/image3.tif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iamond 24"/>
          <p:cNvSpPr/>
          <p:nvPr/>
        </p:nvSpPr>
        <p:spPr>
          <a:xfrm>
            <a:off x="4711374" y="5323113"/>
            <a:ext cx="2760322" cy="914400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3019" y="3743984"/>
            <a:ext cx="2649167" cy="28003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val 4"/>
          <p:cNvSpPr/>
          <p:nvPr/>
        </p:nvSpPr>
        <p:spPr>
          <a:xfrm>
            <a:off x="3644716" y="741963"/>
            <a:ext cx="4893639" cy="4563338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19359" y="5551714"/>
            <a:ext cx="769721" cy="1306286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99272" y="4124552"/>
            <a:ext cx="589808" cy="16557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811473" y="903105"/>
            <a:ext cx="4560124" cy="4241054"/>
          </a:xfrm>
          <a:prstGeom prst="ellipse">
            <a:avLst/>
          </a:prstGeom>
          <a:solidFill>
            <a:srgbClr val="FF4A0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1374" y="1623193"/>
            <a:ext cx="2760322" cy="276032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</p:pic>
      <p:sp>
        <p:nvSpPr>
          <p:cNvPr id="16" name="TextBox 15"/>
          <p:cNvSpPr txBox="1"/>
          <p:nvPr/>
        </p:nvSpPr>
        <p:spPr>
          <a:xfrm>
            <a:off x="786044" y="624312"/>
            <a:ext cx="18447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ea typeface="Times New Roman" charset="0"/>
                <a:cs typeface="Times New Roman" charset="0"/>
              </a:rPr>
              <a:t>G</a:t>
            </a:r>
            <a:r>
              <a:rPr lang="en-US" sz="2800" dirty="0" smtClean="0">
                <a:ea typeface="Times New Roman" charset="0"/>
                <a:cs typeface="Times New Roman" charset="0"/>
              </a:rPr>
              <a:t>LOBALE </a:t>
            </a:r>
            <a:endParaRPr lang="en-US" sz="2800" dirty="0">
              <a:ea typeface="Times New Roman" charset="0"/>
              <a:cs typeface="Times New Roman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51654" y="1165019"/>
            <a:ext cx="2043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D</a:t>
            </a:r>
            <a:r>
              <a:rPr lang="en-US" sz="2800" dirty="0" smtClean="0"/>
              <a:t>EUTSCHE </a:t>
            </a:r>
            <a:endParaRPr 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1616970" y="1676781"/>
            <a:ext cx="2161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</a:t>
            </a:r>
            <a:r>
              <a:rPr lang="en-US" sz="2800" dirty="0" smtClean="0"/>
              <a:t>UTOMOBIE</a:t>
            </a:r>
            <a:endParaRPr lang="en-US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2248780" y="2190641"/>
            <a:ext cx="1497526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E</a:t>
            </a:r>
            <a:r>
              <a:rPr lang="en-US" sz="2800" dirty="0" smtClean="0"/>
              <a:t>INFUHR</a:t>
            </a:r>
          </a:p>
          <a:p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 flipH="1" flipV="1">
            <a:off x="142134" y="6337165"/>
            <a:ext cx="375715" cy="414337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5036360" y="5549481"/>
            <a:ext cx="2998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CINCINNATI, OH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3572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1155</TotalTime>
  <Words>7</Words>
  <Application>Microsoft Macintosh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Calibri Light</vt:lpstr>
      <vt:lpstr>Times New Roman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7</cp:revision>
  <dcterms:created xsi:type="dcterms:W3CDTF">2016-12-05T00:35:13Z</dcterms:created>
  <dcterms:modified xsi:type="dcterms:W3CDTF">2016-12-05T19:51:03Z</dcterms:modified>
</cp:coreProperties>
</file>