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A1D87-3B3E-16E0-7B03-8B76386EB0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EBED5-62A6-EE3F-2091-F951EF53F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5AD4B-5BD9-A8F6-BE63-818F53D7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5DCEB-23F7-D161-8BAF-831FF1000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CAD1B-05FC-FDFF-1D8E-A16C042A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43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A00B-4F97-F807-BB92-06FCFAB7A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9EBBAE-E191-B2B4-1341-B85515A82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6F7FD-08B1-4B1C-3994-B4129D49D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3DA20-CEF3-C77E-71E3-CE989EC41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E0F41-371D-6CF9-D805-72E901E9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70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FA0CC8-F6A2-2876-759D-2ADB26E769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5E98C6-2709-B2C8-E1FD-962B1A583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D6F86-4140-64F7-CF3C-960863C49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DF902-21E7-44E3-48D1-B2073DEF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7D393-51C6-5310-F6D7-D4FD6A95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63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39A0-5624-89FA-1D48-221C33A3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600E2-EE1A-F9F5-A9F2-F5EDAC823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D6979-DBEA-00A5-58E9-25C013947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1D1A7-587A-78DC-04D3-66C89C05A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AF108-D24C-B266-0408-B02C1CD3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2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F56C3-78ED-2EEF-BED1-0789A7ED7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E956E0-6841-81D4-8201-ECED677F6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B6169-3906-9E6A-BCBC-4E2D217F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5F2500-A5A2-B5E8-90F0-4DC1720D1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6317A-90ED-44A5-17DB-D5C37B91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92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23CBB-5A15-F871-7531-A46AE82C7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78267-07EB-5B1E-E925-F4822F52F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5F04E9-22C7-DB2C-F288-631D872B29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3258C-15D7-3F53-229C-AFE0727F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0DEEB-BBA1-4582-FB9A-D48189D60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B02A76-48EC-F3E3-9B6E-EE3E6E3D6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2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86C4D-5F2A-5075-B26F-1271F277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CBA4D-F7AA-2267-EB81-696E8054F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5DDF8-F0B8-C7C3-5C71-E7B0E266A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A2C7A-33F2-A9AF-FA82-3BF67DF41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F930F4-2DF5-E33E-BCC3-BF9C7F336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FC6B01-A9B0-D9CC-A0EF-9D11E2A1D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9D1231-9AEC-A7BB-75C1-AF037A3BD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45592-01A4-36BF-45B4-0DFAF514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6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E3F32-C36E-828A-04AF-C0DFF57D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10E329-0E7E-A1D7-AF31-606431696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0BE8A4-33B6-1FCA-C402-F5934E6FF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79E55-F766-DB21-09CA-44186DDB7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5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01EDD0-2870-460E-638F-5805CB4BA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624A15-05E5-C5FB-82CF-BBFF5549B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96C58-987C-FF89-C20C-11F9B68D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63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389DA-EC19-779A-44FF-019CDF42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4F88E-48C8-0427-2AB1-DFAA9AB1C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EBB75-41D3-CD7B-F6D8-6E09E73C21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B0310-614E-6A64-C069-C890101E4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2CAC87-67D5-D156-DED9-039A345E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0FD96-E386-25BA-0A6B-3BBF40B7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17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9939D-DE4C-BE6E-BE0B-824661B59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38FDF6-5F61-F494-3303-6840406A5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1ED5D-DCF0-7FAA-F511-1C4430C41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335F4-AF00-7DED-807B-85AB3A25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2D106-E284-78F4-7ACE-1C69702C1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53CFA6-C83B-104A-90D1-24A8C5BA7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298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5EF486-5544-B8C7-9698-43D9B545B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CA15A-479D-A780-86FC-4966A3A956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6C612-5152-8F3E-1BAA-B071FED208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A0B383-386E-4ABD-B547-3A750A09F83F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08A38-7EE0-7299-0AB9-A00FAF9FD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FF99E-EA0E-A71A-CFC9-F7788364C6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4D139-E2C4-4C09-A90C-2BB8F5EBC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7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F3CA-18FE-72FC-FF46-D194BDED09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Lagrange interpolation polynomial to estimate polynomial regression.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90F467-58C9-96D6-C484-2E7BF721B8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Stefanie Russell </a:t>
            </a:r>
          </a:p>
        </p:txBody>
      </p:sp>
    </p:spTree>
    <p:extLst>
      <p:ext uri="{BB962C8B-B14F-4D97-AF65-F5344CB8AC3E}">
        <p14:creationId xmlns:p14="http://schemas.microsoft.com/office/powerpoint/2010/main" val="4257776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0CDBB76-E804-FB9B-BEB3-CAEAB47BE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page </a:t>
            </a:r>
            <a:br>
              <a:rPr lang="en-US" dirty="0"/>
            </a:b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8717498-4022-5983-CC4F-2152723B6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effectLst/>
              </a:rPr>
              <a:t>Papers with code - linear regression explained</a:t>
            </a:r>
            <a:r>
              <a:rPr lang="en-US" dirty="0">
                <a:effectLst/>
              </a:rPr>
              <a:t>. Explained | Papers With Code. (n.d.). https://paperswithcode.com/method/linear-regression </a:t>
            </a:r>
          </a:p>
          <a:p>
            <a:r>
              <a:rPr lang="en-US" dirty="0" err="1">
                <a:effectLst/>
              </a:rPr>
              <a:t>Szczepanek</a:t>
            </a:r>
            <a:r>
              <a:rPr lang="en-US" dirty="0">
                <a:effectLst/>
              </a:rPr>
              <a:t>, A. (2023, June 5). </a:t>
            </a:r>
            <a:r>
              <a:rPr lang="en-US" i="1" dirty="0">
                <a:effectLst/>
              </a:rPr>
              <a:t>Quadratic regression calculator</a:t>
            </a:r>
            <a:r>
              <a:rPr lang="en-US" dirty="0">
                <a:effectLst/>
              </a:rPr>
              <a:t>. Formula. https://www.omnicalculator.com/statistics/quadratic-regression#:~:text=Hence%2C%20if%20you%20still%20are%20wondering%20how%20to,equations%20calculator%20to%20read%20how%20to%20do%20this. </a:t>
            </a:r>
          </a:p>
          <a:p>
            <a:r>
              <a:rPr lang="en-US" i="1" dirty="0">
                <a:effectLst/>
              </a:rPr>
              <a:t>7.8 - polynomial regression examples</a:t>
            </a:r>
            <a:r>
              <a:rPr lang="en-US" dirty="0">
                <a:effectLst/>
              </a:rPr>
              <a:t>. 7.8 - Polynomial Regression Examples | STAT 462. (n.d.). https://online.stat.psu.edu/stat462/node/159/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3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7FD66-99D4-FA82-D206-845328FDC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Linear regression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7573F-2733-23F5-C807-40A433EC4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8557"/>
            <a:ext cx="10033785" cy="3908406"/>
          </a:xfrm>
        </p:spPr>
        <p:txBody>
          <a:bodyPr/>
          <a:lstStyle/>
          <a:p>
            <a:r>
              <a:rPr lang="en-US" dirty="0"/>
              <a:t>In linear regression they use a equation to fit a best suited line to the data that was recorded. </a:t>
            </a:r>
          </a:p>
          <a:p>
            <a:r>
              <a:rPr lang="en-US" dirty="0"/>
              <a:t>Y=</a:t>
            </a:r>
            <a:r>
              <a:rPr lang="en-US" sz="1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β</a:t>
            </a:r>
            <a:r>
              <a:rPr lang="en-US" sz="1800" baseline="-25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0 </a:t>
            </a:r>
            <a:r>
              <a:rPr lang="en-US" sz="1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+β</a:t>
            </a:r>
            <a:r>
              <a:rPr lang="en-US" sz="1800" baseline="-25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sz="18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x</a:t>
            </a:r>
            <a:endParaRPr lang="en-US" sz="1800" kern="100" dirty="0">
              <a:latin typeface="Aptos" panose="020B00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1026" name="Picture 2" descr="Linear Regression Explained | Papers With Code">
            <a:extLst>
              <a:ext uri="{FF2B5EF4-FFF2-40B4-BE49-F238E27FC236}">
                <a16:creationId xmlns:a16="http://schemas.microsoft.com/office/drawing/2014/main" id="{1C43CAB0-C28A-06D4-4EE8-C9850240A4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010" y="3578536"/>
            <a:ext cx="3732164" cy="2468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85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03E81-CE19-42C3-E7ED-95B8AD9C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linear regression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B2C26-874C-9BF9-0F15-B5CBEECBD7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At times a straight line is not suitable for the data given so a quadratic piece needs to be introduced </a:t>
            </a:r>
          </a:p>
          <a:p>
            <a:r>
              <a:rPr lang="en-US" sz="18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β</a:t>
            </a:r>
            <a:r>
              <a:rPr lang="en-US" sz="1800" kern="100" baseline="-25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0 </a:t>
            </a:r>
            <a:r>
              <a:rPr lang="en-US" sz="18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+β</a:t>
            </a:r>
            <a:r>
              <a:rPr lang="en-US" sz="1800" kern="100" baseline="-25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sz="18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x+β</a:t>
            </a:r>
            <a:r>
              <a:rPr lang="en-US" sz="1800" kern="100" baseline="-25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 </a:t>
            </a:r>
            <a:r>
              <a:rPr lang="en-US" sz="1800" kern="1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x</a:t>
            </a:r>
            <a:r>
              <a:rPr lang="en-US" sz="1800" kern="100" baseline="30000" dirty="0">
                <a:effectLst/>
                <a:latin typeface="Aptos" panose="020B000402020202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2</a:t>
            </a:r>
            <a:endParaRPr lang="en-US" sz="1800" kern="100" dirty="0">
              <a:effectLst/>
              <a:latin typeface="Aptos" panose="020B000402020202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2052" name="Picture 4" descr="estimated quadratic regression function">
            <a:extLst>
              <a:ext uri="{FF2B5EF4-FFF2-40B4-BE49-F238E27FC236}">
                <a16:creationId xmlns:a16="http://schemas.microsoft.com/office/drawing/2014/main" id="{60AC6872-5D53-33F0-421A-9909B0D3A4F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233" y="2305607"/>
            <a:ext cx="5077534" cy="3391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9655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C00AF-7149-B8E7-31C0-5C08757E5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32C78-7BFA-AB2B-3DD2-D48CD56AA7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967452" cy="4351338"/>
          </a:xfrm>
        </p:spPr>
        <p:txBody>
          <a:bodyPr/>
          <a:lstStyle/>
          <a:p>
            <a:r>
              <a:rPr lang="en-US" dirty="0"/>
              <a:t>I used octave to create a code that would create all the possible quadratic Lagrange polynomials. Then the code would take the average of the all the polynomials and produce a best guess for the prediction of the data. </a:t>
            </a:r>
          </a:p>
        </p:txBody>
      </p:sp>
    </p:spTree>
    <p:extLst>
      <p:ext uri="{BB962C8B-B14F-4D97-AF65-F5344CB8AC3E}">
        <p14:creationId xmlns:p14="http://schemas.microsoft.com/office/powerpoint/2010/main" val="2838516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F7D9-3D2E-5E35-ABFA-0812D4572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I used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30827-7657-E845-AAB7-571C2D230E0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This is data set taken from online. They were measuring the yield they were producing at five different temperatures.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04BACEC-E883-7688-71F4-D6558B3957D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60780" y="1825625"/>
            <a:ext cx="1604439" cy="4351338"/>
          </a:xfrm>
        </p:spPr>
      </p:pic>
    </p:spTree>
    <p:extLst>
      <p:ext uri="{BB962C8B-B14F-4D97-AF65-F5344CB8AC3E}">
        <p14:creationId xmlns:p14="http://schemas.microsoft.com/office/powerpoint/2010/main" val="427610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9E15-AB83-9C22-337D-8A66CAA72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graphs </a:t>
            </a:r>
          </a:p>
        </p:txBody>
      </p:sp>
      <p:pic>
        <p:nvPicPr>
          <p:cNvPr id="3074" name="Picture 2" descr="fitted line plot for yield">
            <a:extLst>
              <a:ext uri="{FF2B5EF4-FFF2-40B4-BE49-F238E27FC236}">
                <a16:creationId xmlns:a16="http://schemas.microsoft.com/office/drawing/2014/main" id="{0A21D9C6-2291-11F7-3906-595B9165295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391" y="2486607"/>
            <a:ext cx="4601217" cy="3029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quadratic fitted line plot">
            <a:extLst>
              <a:ext uri="{FF2B5EF4-FFF2-40B4-BE49-F238E27FC236}">
                <a16:creationId xmlns:a16="http://schemas.microsoft.com/office/drawing/2014/main" id="{2958C84C-98B4-F8A8-37FB-0F37878A7EA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628" y="2462792"/>
            <a:ext cx="4610743" cy="3077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09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A721A-6950-6F7C-BD58-3221BB52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I had with the code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B44F0-918C-B515-B492-DE8B2CF8DB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first issue I came across was having Two or more of the X values the same but they had different Y values </a:t>
            </a:r>
          </a:p>
          <a:p>
            <a:r>
              <a:rPr lang="en-US" dirty="0"/>
              <a:t>This would produce Undefined areas in the </a:t>
            </a:r>
            <a:r>
              <a:rPr lang="en-US" dirty="0" err="1"/>
              <a:t>lagrange</a:t>
            </a:r>
            <a:r>
              <a:rPr lang="en-US" dirty="0"/>
              <a:t> formula and would then produce a response of Inf in octave.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43D230-A655-F5E5-8080-72B1776A2D8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 fixed this with putting a couple of while loops to find the first X2 that was not equal to X1 and then having to do the same for X2 and X3.  I could not figure out how to stop this at the end when it reached X1=90. I did however put in a way to bypass this and still get the answer. </a:t>
            </a:r>
          </a:p>
        </p:txBody>
      </p:sp>
    </p:spTree>
    <p:extLst>
      <p:ext uri="{BB962C8B-B14F-4D97-AF65-F5344CB8AC3E}">
        <p14:creationId xmlns:p14="http://schemas.microsoft.com/office/powerpoint/2010/main" val="2161261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0D71-7EA8-B8B4-28C0-C9ECCAB7C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The Results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012907E-A024-43EB-4421-1B18E420F2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My code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1DF6D98-75E7-9D56-8149-4F85A8F394D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X0=55                      2.35</a:t>
            </a:r>
          </a:p>
          <a:p>
            <a:r>
              <a:rPr lang="en-US" dirty="0"/>
              <a:t>X0=65                      2.2417</a:t>
            </a:r>
          </a:p>
          <a:p>
            <a:r>
              <a:rPr lang="en-US" dirty="0"/>
              <a:t>X0=75                      2.3592</a:t>
            </a:r>
          </a:p>
          <a:p>
            <a:r>
              <a:rPr lang="en-US" dirty="0"/>
              <a:t>X0=85                      2.7025</a:t>
            </a:r>
          </a:p>
          <a:p>
            <a:r>
              <a:rPr lang="en-US" dirty="0"/>
              <a:t>X0=95                      3.2717</a:t>
            </a:r>
          </a:p>
          <a:p>
            <a:r>
              <a:rPr lang="en-US" dirty="0"/>
              <a:t>X0=100                    3.6410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B2D018E-3D39-BACC-B5D0-E64ABD8713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Equation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FE21F24-61A1-21D5-AF32-559667DF2ED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X0=55                         2.7614</a:t>
            </a:r>
          </a:p>
          <a:p>
            <a:r>
              <a:rPr lang="en-US" dirty="0"/>
              <a:t>X0=65                          2.5156</a:t>
            </a:r>
          </a:p>
          <a:p>
            <a:r>
              <a:rPr lang="en-US" dirty="0"/>
              <a:t>X0=75                          2.4850</a:t>
            </a:r>
          </a:p>
          <a:p>
            <a:r>
              <a:rPr lang="en-US" dirty="0"/>
              <a:t>X0=85                          2.6696</a:t>
            </a:r>
          </a:p>
          <a:p>
            <a:r>
              <a:rPr lang="en-US" dirty="0"/>
              <a:t>X0=95                          3.0694</a:t>
            </a:r>
          </a:p>
          <a:p>
            <a:r>
              <a:rPr lang="en-US" dirty="0"/>
              <a:t>X0=100                       3.35</a:t>
            </a:r>
          </a:p>
        </p:txBody>
      </p:sp>
    </p:spTree>
    <p:extLst>
      <p:ext uri="{BB962C8B-B14F-4D97-AF65-F5344CB8AC3E}">
        <p14:creationId xmlns:p14="http://schemas.microsoft.com/office/powerpoint/2010/main" val="1674285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1612F-F086-27FB-5D39-91C81ED73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sum of squares of error is better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82A427A-8380-6CAD-157D-D2F820A8A6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A882F083-EFC9-70E8-4CB9-12E284910D1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974430" y="2593565"/>
            <a:ext cx="2888502" cy="3684588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5EB7A37-3577-1CB4-572F-2F1F652BBF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800" b="1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Twemoji Country Flags"/>
              </a:rPr>
              <a:t>y = a + bx + cx²</a:t>
            </a:r>
            <a:r>
              <a:rPr lang="en-US" sz="4800" b="0" i="0" dirty="0">
                <a:solidFill>
                  <a:srgbClr val="555555"/>
                </a:solidFill>
                <a:effectLst/>
                <a:highlight>
                  <a:srgbClr val="FFFFFF"/>
                </a:highlight>
                <a:latin typeface="Twemoji Country Flags"/>
              </a:rPr>
              <a:t>,</a:t>
            </a:r>
            <a:endParaRPr lang="en-US" sz="480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D613E5F5-2B66-9B51-D065-8FC6C9E45DF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174886" y="2766082"/>
            <a:ext cx="3177815" cy="3162574"/>
          </a:xfrm>
        </p:spPr>
      </p:pic>
    </p:spTree>
    <p:extLst>
      <p:ext uri="{BB962C8B-B14F-4D97-AF65-F5344CB8AC3E}">
        <p14:creationId xmlns:p14="http://schemas.microsoft.com/office/powerpoint/2010/main" val="673064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430</Words>
  <Application>Microsoft Office PowerPoint</Application>
  <PresentationFormat>Widescreen</PresentationFormat>
  <Paragraphs>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Twemoji Country Flags</vt:lpstr>
      <vt:lpstr>Aptos</vt:lpstr>
      <vt:lpstr>Aptos Display</vt:lpstr>
      <vt:lpstr>Arial</vt:lpstr>
      <vt:lpstr>Office Theme</vt:lpstr>
      <vt:lpstr>Using Lagrange interpolation polynomial to estimate polynomial regression.  </vt:lpstr>
      <vt:lpstr>Simple Linear regression </vt:lpstr>
      <vt:lpstr>Simple linear regression </vt:lpstr>
      <vt:lpstr>The Code </vt:lpstr>
      <vt:lpstr>The data I used </vt:lpstr>
      <vt:lpstr>The graphs </vt:lpstr>
      <vt:lpstr>Issues I had with the code </vt:lpstr>
      <vt:lpstr>The Results </vt:lpstr>
      <vt:lpstr>Why sum of squares of error is better </vt:lpstr>
      <vt:lpstr>Reference page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Lagrange interpolation polynomial to estimate polynomial regression.  </dc:title>
  <dc:creator>Stefanie Russell</dc:creator>
  <cp:lastModifiedBy>Stefanie Russell</cp:lastModifiedBy>
  <cp:revision>7</cp:revision>
  <dcterms:created xsi:type="dcterms:W3CDTF">2024-04-24T15:21:45Z</dcterms:created>
  <dcterms:modified xsi:type="dcterms:W3CDTF">2024-04-24T17:50:35Z</dcterms:modified>
</cp:coreProperties>
</file>