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5" roundtripDataSignature="AMtx7mhbcQCHntLRv5n3qFw4qEZMmJ55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Mathemalchemy Museum Opening Proposal</a:t>
            </a:r>
            <a:endParaRPr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By: Sahira Warnsley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Public Relations</a:t>
            </a:r>
            <a:endParaRPr/>
          </a:p>
        </p:txBody>
      </p:sp>
      <p:sp>
        <p:nvSpPr>
          <p:cNvPr id="61" name="Google Shape;61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Company reputation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Influence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Public's view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Flier</a:t>
            </a:r>
            <a:endParaRPr/>
          </a:p>
        </p:txBody>
      </p:sp>
      <p:sp>
        <p:nvSpPr>
          <p:cNvPr id="67" name="Google Shape;67;p3"/>
          <p:cNvSpPr txBox="1"/>
          <p:nvPr>
            <p:ph idx="1" type="body"/>
          </p:nvPr>
        </p:nvSpPr>
        <p:spPr>
          <a:xfrm>
            <a:off x="2145925" y="1017725"/>
            <a:ext cx="4335600" cy="3928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8235"/>
              <a:buNone/>
            </a:pPr>
            <a:r>
              <a:rPr b="1" lang="en" sz="2400">
                <a:latin typeface="Times New Roman"/>
                <a:ea typeface="Times New Roman"/>
                <a:cs typeface="Times New Roman"/>
                <a:sym typeface="Times New Roman"/>
              </a:rPr>
              <a:t>Mathemalchemy Museum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8235"/>
              <a:buNone/>
            </a:pPr>
            <a:r>
              <a:rPr b="1" lang="en" sz="2400">
                <a:latin typeface="Times New Roman"/>
                <a:ea typeface="Times New Roman"/>
                <a:cs typeface="Times New Roman"/>
                <a:sym typeface="Times New Roman"/>
              </a:rPr>
              <a:t>GRAND 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8235"/>
              <a:buNone/>
            </a:pPr>
            <a:r>
              <a:rPr b="1" lang="en" sz="2400">
                <a:latin typeface="Times New Roman"/>
                <a:ea typeface="Times New Roman"/>
                <a:cs typeface="Times New Roman"/>
                <a:sym typeface="Times New Roman"/>
              </a:rPr>
              <a:t>OPENING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8235"/>
              <a:buNone/>
            </a:pPr>
            <a:r>
              <a:rPr b="1" lang="en" sz="2400">
                <a:latin typeface="Times New Roman"/>
                <a:ea typeface="Times New Roman"/>
                <a:cs typeface="Times New Roman"/>
                <a:sym typeface="Times New Roman"/>
              </a:rPr>
              <a:t>Saturday, June 15, 2024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8235"/>
              <a:buNone/>
            </a:pPr>
            <a:r>
              <a:rPr b="1" lang="en" sz="2400">
                <a:latin typeface="Times New Roman"/>
                <a:ea typeface="Times New Roman"/>
                <a:cs typeface="Times New Roman"/>
                <a:sym typeface="Times New Roman"/>
              </a:rPr>
              <a:t>5:30 p.m. to 10:30 p.m.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8235"/>
              <a:buNone/>
            </a:pPr>
            <a:r>
              <a:rPr b="1" lang="en" sz="2400">
                <a:latin typeface="Times New Roman"/>
                <a:ea typeface="Times New Roman"/>
                <a:cs typeface="Times New Roman"/>
                <a:sym typeface="Times New Roman"/>
              </a:rPr>
              <a:t>647 West. 34th St, NY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8235"/>
              <a:buNone/>
            </a:pPr>
            <a:r>
              <a:rPr b="1" lang="en" sz="2400">
                <a:latin typeface="Times New Roman"/>
                <a:ea typeface="Times New Roman"/>
                <a:cs typeface="Times New Roman"/>
                <a:sym typeface="Times New Roman"/>
              </a:rPr>
              <a:t>SEE YOU THERE!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17647"/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Dress code: Mathemalchemy inspired outfits/makeup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Make The Opening Fun</a:t>
            </a:r>
            <a:endParaRPr/>
          </a:p>
        </p:txBody>
      </p:sp>
      <p:sp>
        <p:nvSpPr>
          <p:cNvPr id="73" name="Google Shape;73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Photo Wall</a:t>
            </a:r>
            <a:endParaRPr/>
          </a:p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Lining Wall Edges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74" name="Google Shape;7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949" y="1662375"/>
            <a:ext cx="2832603" cy="1818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57450" y="3105975"/>
            <a:ext cx="3286550" cy="203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Decoration</a:t>
            </a:r>
            <a:endParaRPr/>
          </a:p>
        </p:txBody>
      </p:sp>
      <p:sp>
        <p:nvSpPr>
          <p:cNvPr id="81" name="Google Shape;81;p5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Painter paint the quilt on the floor or Ceiling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signs to point directions</a:t>
            </a:r>
            <a:endParaRPr/>
          </a:p>
        </p:txBody>
      </p:sp>
      <p:pic>
        <p:nvPicPr>
          <p:cNvPr id="82" name="Google Shape;8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1150" y="266750"/>
            <a:ext cx="3268596" cy="209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048925"/>
            <a:ext cx="3497876" cy="209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86900" y="2571750"/>
            <a:ext cx="36571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Attendees</a:t>
            </a:r>
            <a:endParaRPr/>
          </a:p>
        </p:txBody>
      </p:sp>
      <p:sp>
        <p:nvSpPr>
          <p:cNvPr id="90" name="Google Shape;90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Journalist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Videographers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Photographers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Celebrities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Artist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Mathemalchemy </a:t>
            </a:r>
            <a:r>
              <a:rPr lang="en"/>
              <a:t>inspired makeup</a:t>
            </a:r>
            <a:endParaRPr/>
          </a:p>
        </p:txBody>
      </p:sp>
      <p:sp>
        <p:nvSpPr>
          <p:cNvPr id="96" name="Google Shape;96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7" name="Google Shape;9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7650" y="2693875"/>
            <a:ext cx="4044650" cy="124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1152475"/>
            <a:ext cx="5205674" cy="166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Mathemalchemy</a:t>
            </a:r>
            <a:r>
              <a:rPr lang="en"/>
              <a:t> fashion</a:t>
            </a:r>
            <a:endParaRPr/>
          </a:p>
        </p:txBody>
      </p:sp>
      <p:sp>
        <p:nvSpPr>
          <p:cNvPr id="104" name="Google Shape;104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05" name="Google Shape;10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1550" y="1152475"/>
            <a:ext cx="2470751" cy="214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1152475"/>
            <a:ext cx="2315349" cy="2377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Public relations and </a:t>
            </a:r>
            <a:r>
              <a:rPr lang="en"/>
              <a:t>Mathemalchemy</a:t>
            </a:r>
            <a:endParaRPr/>
          </a:p>
        </p:txBody>
      </p:sp>
      <p:sp>
        <p:nvSpPr>
          <p:cNvPr id="112" name="Google Shape;112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Audience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Math can be fun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Supporters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Bigger budget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