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Average"/>
      <p:regular r:id="rId16"/>
    </p:embeddedFont>
    <p:embeddedFont>
      <p:font typeface="Oswald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Oswald-regular.fntdata"/><Relationship Id="rId16" Type="http://schemas.openxmlformats.org/officeDocument/2006/relationships/font" Target="fonts/Averag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6f4068c42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6f4068c42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f4068c42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6f4068c42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f4068c42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6f4068c42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f4068c42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f4068c42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6f4068c42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6f4068c42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f4068c42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6f4068c42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6f4068c42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6f4068c42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f4068c42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6f4068c42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6f4068c426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6f4068c42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Mathemalchemy Coffee Bar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Hilbert Hotel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Fibonacci</a:t>
            </a:r>
            <a:r>
              <a:rPr lang="en"/>
              <a:t> 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 </a:t>
            </a:r>
            <a:r>
              <a:rPr lang="en"/>
              <a:t>with Fibonacci Brewery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Affogato with Bourbon Creme </a:t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5400" y="1733500"/>
            <a:ext cx="4510425" cy="29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the Infinity Cafe!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3550" y="1221850"/>
            <a:ext cx="5476875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Inspirations</a:t>
            </a:r>
            <a:r>
              <a:rPr lang="en"/>
              <a:t>…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Tess the Tortoise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Garden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Squirrels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Bakery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Fibonacci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Infinity (the name)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825" y="445025"/>
            <a:ext cx="2913082" cy="38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Bay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Blue Butterfly Pea Flower Tea with Cold Foam</a:t>
            </a:r>
            <a:endParaRPr sz="2000"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4729" y="1017725"/>
            <a:ext cx="2457050" cy="327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Tess the Tortoise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Turtle Delights</a:t>
            </a:r>
            <a:endParaRPr sz="200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41050"/>
            <a:ext cx="3605649" cy="360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Garden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Matcha Latte with Lavender </a:t>
            </a:r>
            <a:endParaRPr sz="2000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4483" y="508863"/>
            <a:ext cx="2750517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Squirrels 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Caramel Latte with Hazelnut</a:t>
            </a:r>
            <a:endParaRPr sz="2000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825" y="899625"/>
            <a:ext cx="3491950" cy="34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Knots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Pastries formed into knots</a:t>
            </a:r>
            <a:endParaRPr sz="2000"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6025" y="1152475"/>
            <a:ext cx="5396275" cy="303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r>
              <a:rPr lang="en"/>
              <a:t> Bakery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Pie for Pi</a:t>
            </a:r>
            <a:endParaRPr sz="200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425" y="1017726"/>
            <a:ext cx="4829199" cy="32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