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94694" autoAdjust="0"/>
  </p:normalViewPr>
  <p:slideViewPr>
    <p:cSldViewPr>
      <p:cViewPr varScale="1">
        <p:scale>
          <a:sx n="121" d="100"/>
          <a:sy n="121" d="100"/>
        </p:scale>
        <p:origin x="89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15CF004-AE4B-4A0F-8856-F1B565313DF4}" type="datetimeFigureOut">
              <a:rPr lang="en-US" smtClean="0"/>
              <a:t>4/23/24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0983E70-919E-421B-AF6D-D967FA7131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F004-AE4B-4A0F-8856-F1B565313DF4}" type="datetimeFigureOut">
              <a:rPr lang="en-US" smtClean="0"/>
              <a:t>4/23/24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3E70-919E-421B-AF6D-D967FA7131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F004-AE4B-4A0F-8856-F1B565313DF4}" type="datetimeFigureOut">
              <a:rPr lang="en-US" smtClean="0"/>
              <a:t>4/23/24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3E70-919E-421B-AF6D-D967FA7131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F004-AE4B-4A0F-8856-F1B565313DF4}" type="datetimeFigureOut">
              <a:rPr lang="en-US" smtClean="0"/>
              <a:t>4/23/24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3E70-919E-421B-AF6D-D967FA71316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F004-AE4B-4A0F-8856-F1B565313DF4}" type="datetimeFigureOut">
              <a:rPr lang="en-US" smtClean="0"/>
              <a:t>4/23/24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3E70-919E-421B-AF6D-D967FA71316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F004-AE4B-4A0F-8856-F1B565313DF4}" type="datetimeFigureOut">
              <a:rPr lang="en-US" smtClean="0"/>
              <a:t>4/23/24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3E70-919E-421B-AF6D-D967FA71316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F004-AE4B-4A0F-8856-F1B565313DF4}" type="datetimeFigureOut">
              <a:rPr lang="en-US" smtClean="0"/>
              <a:t>4/23/24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3E70-919E-421B-AF6D-D967FA71316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F004-AE4B-4A0F-8856-F1B565313DF4}" type="datetimeFigureOut">
              <a:rPr lang="en-US" smtClean="0"/>
              <a:t>4/23/24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3E70-919E-421B-AF6D-D967FA71316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F004-AE4B-4A0F-8856-F1B565313DF4}" type="datetimeFigureOut">
              <a:rPr lang="en-US" smtClean="0"/>
              <a:t>4/23/24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3E70-919E-421B-AF6D-D967FA7131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15CF004-AE4B-4A0F-8856-F1B565313DF4}" type="datetimeFigureOut">
              <a:rPr lang="en-US" smtClean="0"/>
              <a:t>4/23/24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3E70-919E-421B-AF6D-D967FA71316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15CF004-AE4B-4A0F-8856-F1B565313DF4}" type="datetimeFigureOut">
              <a:rPr lang="en-US" smtClean="0"/>
              <a:t>4/23/24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0983E70-919E-421B-AF6D-D967FA71316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15CF004-AE4B-4A0F-8856-F1B565313DF4}" type="datetimeFigureOut">
              <a:rPr lang="en-US" smtClean="0"/>
              <a:t>4/23/24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0983E70-919E-421B-AF6D-D967FA71316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How would I improve </a:t>
            </a:r>
            <a:r>
              <a:rPr lang="en-US" dirty="0" err="1"/>
              <a:t>Mathemalchemy</a:t>
            </a:r>
            <a:r>
              <a:rPr lang="en-US" dirty="0"/>
              <a:t>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 </a:t>
            </a:r>
            <a:r>
              <a:rPr lang="en-US" dirty="0" err="1"/>
              <a:t>Ariadne</a:t>
            </a:r>
            <a:r>
              <a:rPr lang="en-US" dirty="0"/>
              <a:t> Manor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4572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            </a:t>
            </a:r>
            <a:endParaRPr lang="en-US" sz="2800" dirty="0">
              <a:latin typeface="Castellar" pitchFamily="18" charset="0"/>
            </a:endParaRPr>
          </a:p>
        </p:txBody>
      </p:sp>
      <p:pic>
        <p:nvPicPr>
          <p:cNvPr id="1028" name="Picture 4" descr="Puzzle Clip Art Images - Free Download on Freepi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14950" y="1066800"/>
            <a:ext cx="3829050" cy="382905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838200" y="2819400"/>
            <a:ext cx="4419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astellar" pitchFamily="18" charset="0"/>
              </a:rPr>
              <a:t>Sociologists study society as a whole everything and everyone is connected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48000" y="381000"/>
            <a:ext cx="419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stellar" pitchFamily="18" charset="0"/>
              </a:rPr>
              <a:t>I’m a sociology major</a:t>
            </a:r>
          </a:p>
        </p:txBody>
      </p:sp>
    </p:spTree>
  </p:cSld>
  <p:clrMapOvr>
    <a:masterClrMapping/>
  </p:clrMapOvr>
  <p:transition>
    <p:push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onfused Stock Illustrations – 61,050 Confused Stock Illustrations, Vectors  &amp; Clipart - Dreamstim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295400"/>
            <a:ext cx="2598058" cy="245516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971800" y="609600"/>
            <a:ext cx="502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pperplate Gothic Light" pitchFamily="34" charset="0"/>
              </a:rPr>
              <a:t>How would I improve </a:t>
            </a:r>
            <a:r>
              <a:rPr lang="en-US" dirty="0" err="1">
                <a:latin typeface="Copperplate Gothic Light" pitchFamily="34" charset="0"/>
              </a:rPr>
              <a:t>mathemalchemy</a:t>
            </a:r>
            <a:r>
              <a:rPr lang="en-US" dirty="0">
                <a:latin typeface="Copperplate Gothic Light" pitchFamily="34" charset="0"/>
              </a:rPr>
              <a:t> with my major?</a:t>
            </a:r>
          </a:p>
        </p:txBody>
      </p:sp>
      <p:pic>
        <p:nvPicPr>
          <p:cNvPr id="15364" name="Picture 4" descr="Confused Stock Illustrations – 61,050 Confused Stock Illustrations, Vectors  &amp; Clipart - Dreamstim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1295400"/>
            <a:ext cx="3714750" cy="4953000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43200" y="533400"/>
            <a:ext cx="4267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Copperplate Gothic Light" pitchFamily="34" charset="0"/>
              </a:rPr>
              <a:t>My ideas </a:t>
            </a:r>
          </a:p>
        </p:txBody>
      </p:sp>
      <p:sp>
        <p:nvSpPr>
          <p:cNvPr id="65538" name="AutoShape 2" descr="Vector light bulb icon. Back to school educational clipart. Cute flat style  illustration. Education, clever mind or business idea concept 9012276  Vector Art at Vecteez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40" name="AutoShape 4" descr="Vector light bulb icon. Back to school educational clipart. Cute flat style  illustration. Education, clever mind or business idea concept 9012276  Vector Art at Vecteez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42" name="AutoShape 6" descr="Vector light bulb icon. Back to school educational clipart. Cute flat style  illustration. Education, clever mind or business idea concept 9012276  Vector Art at Vecteez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5544" name="Picture 8" descr="ððµðñðñððñð-2.jpg (612×612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28600"/>
            <a:ext cx="2590800" cy="25908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57200" y="4191000"/>
            <a:ext cx="4343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pperplate Gothic Light" pitchFamily="34" charset="0"/>
              </a:rPr>
              <a:t>we as a society should integrate </a:t>
            </a:r>
            <a:r>
              <a:rPr lang="en-US" sz="2000" dirty="0" err="1">
                <a:latin typeface="Copperplate Gothic Light" pitchFamily="34" charset="0"/>
              </a:rPr>
              <a:t>mathemalchemy</a:t>
            </a:r>
            <a:r>
              <a:rPr lang="en-US" sz="2000" dirty="0">
                <a:latin typeface="Copperplate Gothic Light" pitchFamily="34" charset="0"/>
              </a:rPr>
              <a:t> into the school system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81400" y="1371600"/>
            <a:ext cx="3962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pperplate Gothic Light" pitchFamily="34" charset="0"/>
              </a:rPr>
              <a:t>We should focus on the people, and how </a:t>
            </a:r>
            <a:r>
              <a:rPr lang="en-US" sz="2000" dirty="0" err="1">
                <a:latin typeface="Copperplate Gothic Light" pitchFamily="34" charset="0"/>
              </a:rPr>
              <a:t>mathemalchemy</a:t>
            </a:r>
            <a:r>
              <a:rPr lang="en-US" sz="2000" dirty="0">
                <a:latin typeface="Copperplate Gothic Light" pitchFamily="34" charset="0"/>
              </a:rPr>
              <a:t> could be used in our day-to-day lives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0" y="1447800"/>
            <a:ext cx="4953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latin typeface="Castellar" pitchFamily="18" charset="0"/>
              </a:rPr>
              <a:t>Thank you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47</TotalTime>
  <Words>66</Words>
  <Application>Microsoft Macintosh PowerPoint</Application>
  <PresentationFormat>On-screen Show (4:3)</PresentationFormat>
  <Paragraphs>10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Castellar</vt:lpstr>
      <vt:lpstr>Copperplate Gothic Light</vt:lpstr>
      <vt:lpstr>Lucida Sans Unicode</vt:lpstr>
      <vt:lpstr>Verdana</vt:lpstr>
      <vt:lpstr>Wingdings 2</vt:lpstr>
      <vt:lpstr>Wingdings 3</vt:lpstr>
      <vt:lpstr>Concourse</vt:lpstr>
      <vt:lpstr>How would I improve Mathemalchemy?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would I improve Mathemalchemy?</dc:title>
  <dc:creator>Cyndy Brock</dc:creator>
  <cp:lastModifiedBy>Andy Long</cp:lastModifiedBy>
  <cp:revision>5</cp:revision>
  <dcterms:created xsi:type="dcterms:W3CDTF">2024-04-23T03:15:38Z</dcterms:created>
  <dcterms:modified xsi:type="dcterms:W3CDTF">2024-04-23T04:26:20Z</dcterms:modified>
</cp:coreProperties>
</file>