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A0B"/>
    <a:srgbClr val="D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95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1AC2-F6B4-6E44-A3F0-C9324A463D6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C1E3-A23B-A44C-AE83-11AE61E2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iamond 24"/>
          <p:cNvSpPr/>
          <p:nvPr/>
        </p:nvSpPr>
        <p:spPr>
          <a:xfrm>
            <a:off x="4711374" y="5323113"/>
            <a:ext cx="2760322" cy="9144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019" y="3743984"/>
            <a:ext cx="2649167" cy="28003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3644716" y="741963"/>
            <a:ext cx="4893639" cy="45633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9359" y="5551714"/>
            <a:ext cx="769721" cy="130628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9272" y="4124552"/>
            <a:ext cx="589808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1473" y="903105"/>
            <a:ext cx="4560124" cy="4241054"/>
          </a:xfrm>
          <a:prstGeom prst="ellipse">
            <a:avLst/>
          </a:prstGeom>
          <a:solidFill>
            <a:srgbClr val="FF4A0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374" y="1623193"/>
            <a:ext cx="2760322" cy="2760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16" name="TextBox 15"/>
          <p:cNvSpPr txBox="1"/>
          <p:nvPr/>
        </p:nvSpPr>
        <p:spPr>
          <a:xfrm>
            <a:off x="786044" y="624312"/>
            <a:ext cx="184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a typeface="Times New Roman" charset="0"/>
                <a:cs typeface="Times New Roman" charset="0"/>
              </a:rPr>
              <a:t>G</a:t>
            </a:r>
            <a:r>
              <a:rPr lang="en-US" sz="2800" dirty="0" smtClean="0">
                <a:ea typeface="Times New Roman" charset="0"/>
                <a:cs typeface="Times New Roman" charset="0"/>
              </a:rPr>
              <a:t>LOBALE </a:t>
            </a:r>
            <a:endParaRPr lang="en-US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1654" y="1165019"/>
            <a:ext cx="204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r>
              <a:rPr lang="en-US" sz="2800" dirty="0" smtClean="0"/>
              <a:t>EUTSCHE 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616970" y="1676781"/>
            <a:ext cx="216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dirty="0" smtClean="0"/>
              <a:t>UTOMOBIE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248780" y="2190641"/>
            <a:ext cx="14975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</a:t>
            </a:r>
            <a:r>
              <a:rPr lang="en-US" sz="2800" dirty="0" smtClean="0"/>
              <a:t>INFUHR</a:t>
            </a:r>
          </a:p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H="1" flipV="1">
            <a:off x="142134" y="6337165"/>
            <a:ext cx="375715" cy="41433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036360" y="5549481"/>
            <a:ext cx="299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CINCINNATI, OH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2016-12-05T00:35:13Z</dcterms:created>
  <dcterms:modified xsi:type="dcterms:W3CDTF">2016-12-05T19:51:03Z</dcterms:modified>
</cp:coreProperties>
</file>