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C0A9E7-B5E2-4F8C-A908-9E3874FE9F77}" type="datetimeFigureOut">
              <a:rPr lang="en-US" smtClean="0"/>
              <a:t>9/3/2015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F2506-82EA-4BA4-8604-C8163EC74411}" type="slidenum">
              <a:rPr lang="en-US" smtClean="0"/>
              <a:t>‹#›</a:t>
            </a:fld>
            <a:endParaRPr lang="en-US"/>
          </a:p>
        </p:txBody>
      </p:sp>
    </p:spTree>
    <p:extLst>
      <p:ext uri="{BB962C8B-B14F-4D97-AF65-F5344CB8AC3E}">
        <p14:creationId xmlns:p14="http://schemas.microsoft.com/office/powerpoint/2010/main" val="1152100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C0A9E7-B5E2-4F8C-A908-9E3874FE9F77}" type="datetimeFigureOut">
              <a:rPr lang="en-US" smtClean="0"/>
              <a:t>9/3/2015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F2506-82EA-4BA4-8604-C8163EC74411}" type="slidenum">
              <a:rPr lang="en-US" smtClean="0"/>
              <a:t>‹#›</a:t>
            </a:fld>
            <a:endParaRPr lang="en-US"/>
          </a:p>
        </p:txBody>
      </p:sp>
    </p:spTree>
    <p:extLst>
      <p:ext uri="{BB962C8B-B14F-4D97-AF65-F5344CB8AC3E}">
        <p14:creationId xmlns:p14="http://schemas.microsoft.com/office/powerpoint/2010/main" val="1545918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C0A9E7-B5E2-4F8C-A908-9E3874FE9F77}" type="datetimeFigureOut">
              <a:rPr lang="en-US" smtClean="0"/>
              <a:t>9/3/2015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F2506-82EA-4BA4-8604-C8163EC74411}" type="slidenum">
              <a:rPr lang="en-US" smtClean="0"/>
              <a:t>‹#›</a:t>
            </a:fld>
            <a:endParaRPr lang="en-US"/>
          </a:p>
        </p:txBody>
      </p:sp>
    </p:spTree>
    <p:extLst>
      <p:ext uri="{BB962C8B-B14F-4D97-AF65-F5344CB8AC3E}">
        <p14:creationId xmlns:p14="http://schemas.microsoft.com/office/powerpoint/2010/main" val="2369487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C0A9E7-B5E2-4F8C-A908-9E3874FE9F77}" type="datetimeFigureOut">
              <a:rPr lang="en-US" smtClean="0"/>
              <a:t>9/3/2015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F2506-82EA-4BA4-8604-C8163EC74411}" type="slidenum">
              <a:rPr lang="en-US" smtClean="0"/>
              <a:t>‹#›</a:t>
            </a:fld>
            <a:endParaRPr lang="en-US"/>
          </a:p>
        </p:txBody>
      </p:sp>
    </p:spTree>
    <p:extLst>
      <p:ext uri="{BB962C8B-B14F-4D97-AF65-F5344CB8AC3E}">
        <p14:creationId xmlns:p14="http://schemas.microsoft.com/office/powerpoint/2010/main" val="142471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C0A9E7-B5E2-4F8C-A908-9E3874FE9F77}" type="datetimeFigureOut">
              <a:rPr lang="en-US" smtClean="0"/>
              <a:t>9/3/2015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F2506-82EA-4BA4-8604-C8163EC74411}" type="slidenum">
              <a:rPr lang="en-US" smtClean="0"/>
              <a:t>‹#›</a:t>
            </a:fld>
            <a:endParaRPr lang="en-US"/>
          </a:p>
        </p:txBody>
      </p:sp>
    </p:spTree>
    <p:extLst>
      <p:ext uri="{BB962C8B-B14F-4D97-AF65-F5344CB8AC3E}">
        <p14:creationId xmlns:p14="http://schemas.microsoft.com/office/powerpoint/2010/main" val="3975270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C0A9E7-B5E2-4F8C-A908-9E3874FE9F77}" type="datetimeFigureOut">
              <a:rPr lang="en-US" smtClean="0"/>
              <a:t>9/3/2015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F2506-82EA-4BA4-8604-C8163EC74411}" type="slidenum">
              <a:rPr lang="en-US" smtClean="0"/>
              <a:t>‹#›</a:t>
            </a:fld>
            <a:endParaRPr lang="en-US"/>
          </a:p>
        </p:txBody>
      </p:sp>
    </p:spTree>
    <p:extLst>
      <p:ext uri="{BB962C8B-B14F-4D97-AF65-F5344CB8AC3E}">
        <p14:creationId xmlns:p14="http://schemas.microsoft.com/office/powerpoint/2010/main" val="3353476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C0A9E7-B5E2-4F8C-A908-9E3874FE9F77}" type="datetimeFigureOut">
              <a:rPr lang="en-US" smtClean="0"/>
              <a:t>9/3/2015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7F2506-82EA-4BA4-8604-C8163EC74411}" type="slidenum">
              <a:rPr lang="en-US" smtClean="0"/>
              <a:t>‹#›</a:t>
            </a:fld>
            <a:endParaRPr lang="en-US"/>
          </a:p>
        </p:txBody>
      </p:sp>
    </p:spTree>
    <p:extLst>
      <p:ext uri="{BB962C8B-B14F-4D97-AF65-F5344CB8AC3E}">
        <p14:creationId xmlns:p14="http://schemas.microsoft.com/office/powerpoint/2010/main" val="1885940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C0A9E7-B5E2-4F8C-A908-9E3874FE9F77}" type="datetimeFigureOut">
              <a:rPr lang="en-US" smtClean="0"/>
              <a:t>9/3/2015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7F2506-82EA-4BA4-8604-C8163EC74411}" type="slidenum">
              <a:rPr lang="en-US" smtClean="0"/>
              <a:t>‹#›</a:t>
            </a:fld>
            <a:endParaRPr lang="en-US"/>
          </a:p>
        </p:txBody>
      </p:sp>
    </p:spTree>
    <p:extLst>
      <p:ext uri="{BB962C8B-B14F-4D97-AF65-F5344CB8AC3E}">
        <p14:creationId xmlns:p14="http://schemas.microsoft.com/office/powerpoint/2010/main" val="3258738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C0A9E7-B5E2-4F8C-A908-9E3874FE9F77}" type="datetimeFigureOut">
              <a:rPr lang="en-US" smtClean="0"/>
              <a:t>9/3/2015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F2506-82EA-4BA4-8604-C8163EC74411}" type="slidenum">
              <a:rPr lang="en-US" smtClean="0"/>
              <a:t>‹#›</a:t>
            </a:fld>
            <a:endParaRPr lang="en-US"/>
          </a:p>
        </p:txBody>
      </p:sp>
    </p:spTree>
    <p:extLst>
      <p:ext uri="{BB962C8B-B14F-4D97-AF65-F5344CB8AC3E}">
        <p14:creationId xmlns:p14="http://schemas.microsoft.com/office/powerpoint/2010/main" val="583552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C0A9E7-B5E2-4F8C-A908-9E3874FE9F77}" type="datetimeFigureOut">
              <a:rPr lang="en-US" smtClean="0"/>
              <a:t>9/3/2015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F2506-82EA-4BA4-8604-C8163EC74411}" type="slidenum">
              <a:rPr lang="en-US" smtClean="0"/>
              <a:t>‹#›</a:t>
            </a:fld>
            <a:endParaRPr lang="en-US"/>
          </a:p>
        </p:txBody>
      </p:sp>
    </p:spTree>
    <p:extLst>
      <p:ext uri="{BB962C8B-B14F-4D97-AF65-F5344CB8AC3E}">
        <p14:creationId xmlns:p14="http://schemas.microsoft.com/office/powerpoint/2010/main" val="250868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C0A9E7-B5E2-4F8C-A908-9E3874FE9F77}" type="datetimeFigureOut">
              <a:rPr lang="en-US" smtClean="0"/>
              <a:t>9/3/2015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F2506-82EA-4BA4-8604-C8163EC74411}" type="slidenum">
              <a:rPr lang="en-US" smtClean="0"/>
              <a:t>‹#›</a:t>
            </a:fld>
            <a:endParaRPr lang="en-US"/>
          </a:p>
        </p:txBody>
      </p:sp>
    </p:spTree>
    <p:extLst>
      <p:ext uri="{BB962C8B-B14F-4D97-AF65-F5344CB8AC3E}">
        <p14:creationId xmlns:p14="http://schemas.microsoft.com/office/powerpoint/2010/main" val="302690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C0A9E7-B5E2-4F8C-A908-9E3874FE9F77}" type="datetimeFigureOut">
              <a:rPr lang="en-US" smtClean="0"/>
              <a:t>9/3/2015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7F2506-82EA-4BA4-8604-C8163EC74411}" type="slidenum">
              <a:rPr lang="en-US" smtClean="0"/>
              <a:t>‹#›</a:t>
            </a:fld>
            <a:endParaRPr lang="en-US"/>
          </a:p>
        </p:txBody>
      </p:sp>
    </p:spTree>
    <p:extLst>
      <p:ext uri="{BB962C8B-B14F-4D97-AF65-F5344CB8AC3E}">
        <p14:creationId xmlns:p14="http://schemas.microsoft.com/office/powerpoint/2010/main" val="2083533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Project Hope</a:t>
            </a:r>
            <a:br>
              <a:rPr lang="en-US" dirty="0" smtClean="0"/>
            </a:br>
            <a:r>
              <a:rPr lang="en-US" dirty="0" smtClean="0"/>
              <a:t>NKU Public History Department</a:t>
            </a:r>
            <a:endParaRPr lang="en-US" dirty="0"/>
          </a:p>
        </p:txBody>
      </p:sp>
      <p:sp>
        <p:nvSpPr>
          <p:cNvPr id="3" name="Subtitle 2"/>
          <p:cNvSpPr>
            <a:spLocks noGrp="1"/>
          </p:cNvSpPr>
          <p:nvPr>
            <p:ph type="subTitle" idx="1"/>
          </p:nvPr>
        </p:nvSpPr>
        <p:spPr/>
        <p:txBody>
          <a:bodyPr/>
          <a:lstStyle/>
          <a:p>
            <a:r>
              <a:rPr lang="en-US" dirty="0" smtClean="0"/>
              <a:t>Sandra and Emily</a:t>
            </a:r>
            <a:endParaRPr lang="en-US" dirty="0"/>
          </a:p>
        </p:txBody>
      </p:sp>
    </p:spTree>
    <p:extLst>
      <p:ext uri="{BB962C8B-B14F-4D97-AF65-F5344CB8AC3E}">
        <p14:creationId xmlns:p14="http://schemas.microsoft.com/office/powerpoint/2010/main" val="3057113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conducting research?</a:t>
            </a:r>
            <a:endParaRPr lang="en-US" dirty="0"/>
          </a:p>
        </p:txBody>
      </p:sp>
      <p:sp>
        <p:nvSpPr>
          <p:cNvPr id="3" name="Content Placeholder 2"/>
          <p:cNvSpPr>
            <a:spLocks noGrp="1"/>
          </p:cNvSpPr>
          <p:nvPr>
            <p:ph idx="1"/>
          </p:nvPr>
        </p:nvSpPr>
        <p:spPr/>
        <p:txBody>
          <a:bodyPr/>
          <a:lstStyle/>
          <a:p>
            <a:r>
              <a:rPr lang="en-US" dirty="0" smtClean="0"/>
              <a:t>NKU’s Public History Department</a:t>
            </a:r>
          </a:p>
          <a:p>
            <a:pPr lvl="1"/>
            <a:r>
              <a:rPr lang="en-US" dirty="0" smtClean="0"/>
              <a:t>Master’s level program</a:t>
            </a:r>
          </a:p>
          <a:p>
            <a:pPr lvl="1"/>
            <a:r>
              <a:rPr lang="en-US" dirty="0" smtClean="0"/>
              <a:t>Under direction of Dr. </a:t>
            </a:r>
            <a:r>
              <a:rPr lang="en-US" dirty="0" err="1" smtClean="0"/>
              <a:t>Tenkotte</a:t>
            </a:r>
            <a:endParaRPr lang="en-US" dirty="0" smtClean="0"/>
          </a:p>
          <a:p>
            <a:pPr marL="457200" lvl="1" indent="0">
              <a:buNone/>
            </a:pPr>
            <a:endParaRPr lang="en-US" dirty="0"/>
          </a:p>
        </p:txBody>
      </p:sp>
    </p:spTree>
    <p:extLst>
      <p:ext uri="{BB962C8B-B14F-4D97-AF65-F5344CB8AC3E}">
        <p14:creationId xmlns:p14="http://schemas.microsoft.com/office/powerpoint/2010/main" val="71086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has been done?</a:t>
            </a:r>
            <a:endParaRPr lang="en-US" dirty="0"/>
          </a:p>
        </p:txBody>
      </p:sp>
      <p:sp>
        <p:nvSpPr>
          <p:cNvPr id="3" name="Content Placeholder 2"/>
          <p:cNvSpPr>
            <a:spLocks noGrp="1"/>
          </p:cNvSpPr>
          <p:nvPr>
            <p:ph idx="1"/>
          </p:nvPr>
        </p:nvSpPr>
        <p:spPr/>
        <p:txBody>
          <a:bodyPr/>
          <a:lstStyle/>
          <a:p>
            <a:r>
              <a:rPr lang="en-US" dirty="0" smtClean="0"/>
              <a:t>Students have studied various “key places” in Newport’s West  Side</a:t>
            </a:r>
          </a:p>
          <a:p>
            <a:r>
              <a:rPr lang="en-US" dirty="0" smtClean="0"/>
              <a:t>Research has been consolidated to create a written history of the area</a:t>
            </a:r>
            <a:endParaRPr lang="en-US" dirty="0"/>
          </a:p>
        </p:txBody>
      </p:sp>
    </p:spTree>
    <p:extLst>
      <p:ext uri="{BB962C8B-B14F-4D97-AF65-F5344CB8AC3E}">
        <p14:creationId xmlns:p14="http://schemas.microsoft.com/office/powerpoint/2010/main" val="3659051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a:t>
            </a:r>
            <a:endParaRPr lang="en-US" dirty="0"/>
          </a:p>
        </p:txBody>
      </p:sp>
      <p:sp>
        <p:nvSpPr>
          <p:cNvPr id="3" name="Content Placeholder 2"/>
          <p:cNvSpPr>
            <a:spLocks noGrp="1"/>
          </p:cNvSpPr>
          <p:nvPr>
            <p:ph idx="1"/>
          </p:nvPr>
        </p:nvSpPr>
        <p:spPr/>
        <p:txBody>
          <a:bodyPr/>
          <a:lstStyle/>
          <a:p>
            <a:r>
              <a:rPr lang="en-US" dirty="0" smtClean="0"/>
              <a:t>To preserve and bring awareness to the West Side’s rich history</a:t>
            </a:r>
          </a:p>
          <a:p>
            <a:r>
              <a:rPr lang="en-US" dirty="0" smtClean="0"/>
              <a:t>While the East Side’s history is relatively visible, the History Department is working to bring more focus to the West Side’s equally important past</a:t>
            </a:r>
            <a:endParaRPr lang="en-US" dirty="0"/>
          </a:p>
        </p:txBody>
      </p:sp>
    </p:spTree>
    <p:extLst>
      <p:ext uri="{BB962C8B-B14F-4D97-AF65-F5344CB8AC3E}">
        <p14:creationId xmlns:p14="http://schemas.microsoft.com/office/powerpoint/2010/main" val="2717605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we’ve learned . . . </a:t>
            </a:r>
            <a:endParaRPr lang="en-US" dirty="0"/>
          </a:p>
        </p:txBody>
      </p:sp>
      <p:sp>
        <p:nvSpPr>
          <p:cNvPr id="3" name="Content Placeholder 2"/>
          <p:cNvSpPr>
            <a:spLocks noGrp="1"/>
          </p:cNvSpPr>
          <p:nvPr>
            <p:ph idx="1"/>
          </p:nvPr>
        </p:nvSpPr>
        <p:spPr/>
        <p:txBody>
          <a:bodyPr/>
          <a:lstStyle/>
          <a:p>
            <a:r>
              <a:rPr lang="en-US" dirty="0" smtClean="0"/>
              <a:t>Newport was established in 1795, named after Admiral Christopher Newport, one of the founding settler of Jamestown.</a:t>
            </a:r>
          </a:p>
          <a:p>
            <a:r>
              <a:rPr lang="en-US" dirty="0" smtClean="0"/>
              <a:t>Established in 1803, Newport’s military post was heavily active for both the North and the South during the civil war. </a:t>
            </a:r>
            <a:endParaRPr lang="en-US" dirty="0"/>
          </a:p>
        </p:txBody>
      </p:sp>
    </p:spTree>
    <p:extLst>
      <p:ext uri="{BB962C8B-B14F-4D97-AF65-F5344CB8AC3E}">
        <p14:creationId xmlns:p14="http://schemas.microsoft.com/office/powerpoint/2010/main" val="4098099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we’ve learned (contd.)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From the 1920s-80s, Newport was most known for its gambling scene, even earning the name “Sin City, Kentucky”.</a:t>
            </a:r>
          </a:p>
          <a:p>
            <a:r>
              <a:rPr lang="en-US" dirty="0" smtClean="0"/>
              <a:t>After much public outcry, efforts to clean up the city closed down most night clubs and casinos, but the reforms lead to increased poverty in the marginalized sections of society that depended on the night life for income. The remains of this effect can be traced to as one of the root causes for tract </a:t>
            </a:r>
            <a:r>
              <a:rPr lang="en-US" smtClean="0"/>
              <a:t>505s economic </a:t>
            </a:r>
            <a:r>
              <a:rPr lang="en-US" dirty="0" smtClean="0"/>
              <a:t>struggle.</a:t>
            </a:r>
            <a:endParaRPr lang="en-US" dirty="0"/>
          </a:p>
        </p:txBody>
      </p:sp>
    </p:spTree>
    <p:extLst>
      <p:ext uri="{BB962C8B-B14F-4D97-AF65-F5344CB8AC3E}">
        <p14:creationId xmlns:p14="http://schemas.microsoft.com/office/powerpoint/2010/main" val="2725742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Suggestions for us…</a:t>
            </a:r>
            <a:endParaRPr lang="en-US" dirty="0"/>
          </a:p>
        </p:txBody>
      </p:sp>
      <p:sp>
        <p:nvSpPr>
          <p:cNvPr id="3" name="Content Placeholder 2"/>
          <p:cNvSpPr>
            <a:spLocks noGrp="1"/>
          </p:cNvSpPr>
          <p:nvPr>
            <p:ph idx="1"/>
          </p:nvPr>
        </p:nvSpPr>
        <p:spPr/>
        <p:txBody>
          <a:bodyPr/>
          <a:lstStyle/>
          <a:p>
            <a:r>
              <a:rPr lang="en-US" dirty="0" smtClean="0"/>
              <a:t>Explore 505!</a:t>
            </a:r>
          </a:p>
          <a:p>
            <a:r>
              <a:rPr lang="en-US" dirty="0" smtClean="0"/>
              <a:t>Talking and interacting with locals </a:t>
            </a:r>
            <a:r>
              <a:rPr lang="en-US" smtClean="0"/>
              <a:t>is great!</a:t>
            </a:r>
            <a:endParaRPr lang="en-US" dirty="0"/>
          </a:p>
        </p:txBody>
      </p:sp>
    </p:spTree>
    <p:extLst>
      <p:ext uri="{BB962C8B-B14F-4D97-AF65-F5344CB8AC3E}">
        <p14:creationId xmlns:p14="http://schemas.microsoft.com/office/powerpoint/2010/main" val="30724012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244</Words>
  <Application>Microsoft Office PowerPoint</Application>
  <PresentationFormat>On-screen Show (4:3)</PresentationFormat>
  <Paragraphs>21</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Project Hope NKU Public History Department</vt:lpstr>
      <vt:lpstr>Who is conducting research?</vt:lpstr>
      <vt:lpstr>What has been done?</vt:lpstr>
      <vt:lpstr>Why?</vt:lpstr>
      <vt:lpstr>What we’ve learned . . . </vt:lpstr>
      <vt:lpstr>What we’ve learned (contd.)</vt:lpstr>
      <vt:lpstr>Suggestions for us…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Hope NKU Public History Department</dc:title>
  <dc:creator>Kathy</dc:creator>
  <cp:lastModifiedBy>warpoole1</cp:lastModifiedBy>
  <cp:revision>3</cp:revision>
  <dcterms:created xsi:type="dcterms:W3CDTF">2015-09-03T18:45:26Z</dcterms:created>
  <dcterms:modified xsi:type="dcterms:W3CDTF">2015-09-04T00:11:53Z</dcterms:modified>
</cp:coreProperties>
</file>