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12/6/2015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12/6/2015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12/6/2015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12/6/2015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12/6/2015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Final survey analysis</a:t>
            </a:r>
            <a:endParaRPr lang="en-US" dirty="0"/>
          </a:p>
        </p:txBody>
      </p:sp>
      <p:sp>
        <p:nvSpPr>
          <p:cNvPr id="3" name="Subtitle 2"/>
          <p:cNvSpPr>
            <a:spLocks noGrp="1"/>
          </p:cNvSpPr>
          <p:nvPr>
            <p:ph type="subTitle" idx="1"/>
          </p:nvPr>
        </p:nvSpPr>
        <p:spPr/>
        <p:txBody>
          <a:bodyPr/>
          <a:lstStyle/>
          <a:p>
            <a:r>
              <a:rPr lang="en-US" smtClean="0"/>
              <a:t>Betsy </a:t>
            </a:r>
            <a:r>
              <a:rPr lang="en-US" dirty="0" smtClean="0"/>
              <a:t>Ball &amp; Emily </a:t>
            </a:r>
            <a:r>
              <a:rPr lang="en-US" dirty="0" err="1" smtClean="0"/>
              <a:t>Warpool</a:t>
            </a:r>
            <a:endParaRPr lang="en-US" dirty="0"/>
          </a:p>
        </p:txBody>
      </p:sp>
    </p:spTree>
    <p:extLst>
      <p:ext uri="{BB962C8B-B14F-4D97-AF65-F5344CB8AC3E}">
        <p14:creationId xmlns:p14="http://schemas.microsoft.com/office/powerpoint/2010/main" val="273208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Mission: </a:t>
            </a:r>
            <a:endParaRPr lang="en-US" dirty="0"/>
          </a:p>
        </p:txBody>
      </p:sp>
      <p:sp>
        <p:nvSpPr>
          <p:cNvPr id="3" name="Content Placeholder 2"/>
          <p:cNvSpPr>
            <a:spLocks noGrp="1"/>
          </p:cNvSpPr>
          <p:nvPr>
            <p:ph idx="1"/>
          </p:nvPr>
        </p:nvSpPr>
        <p:spPr>
          <a:xfrm>
            <a:off x="1371600" y="1610436"/>
            <a:ext cx="9601200" cy="4256964"/>
          </a:xfrm>
        </p:spPr>
        <p:txBody>
          <a:bodyPr/>
          <a:lstStyle/>
          <a:p>
            <a:r>
              <a:rPr lang="en-US" dirty="0" smtClean="0"/>
              <a:t>Went from ‘hope’ to ‘optimism’. Is there really a difference between the general optimism for the future of the East and West sides of Newport? </a:t>
            </a:r>
          </a:p>
          <a:p>
            <a:r>
              <a:rPr lang="en-US" dirty="0" smtClean="0"/>
              <a:t>What would be a good way of measuring it? </a:t>
            </a:r>
          </a:p>
          <a:p>
            <a:r>
              <a:rPr lang="en-US" dirty="0" smtClean="0"/>
              <a:t>Where and how should we conduct our research? </a:t>
            </a:r>
          </a:p>
          <a:p>
            <a:r>
              <a:rPr lang="en-US" dirty="0" smtClean="0"/>
              <a:t>What exactly are we trying to find? </a:t>
            </a:r>
            <a:endParaRPr lang="en-US" dirty="0"/>
          </a:p>
        </p:txBody>
      </p:sp>
    </p:spTree>
    <p:extLst>
      <p:ext uri="{BB962C8B-B14F-4D97-AF65-F5344CB8AC3E}">
        <p14:creationId xmlns:p14="http://schemas.microsoft.com/office/powerpoint/2010/main" val="3270230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Creation</a:t>
            </a:r>
            <a:endParaRPr lang="en-US" dirty="0"/>
          </a:p>
        </p:txBody>
      </p:sp>
      <p:sp>
        <p:nvSpPr>
          <p:cNvPr id="3" name="Content Placeholder 2"/>
          <p:cNvSpPr>
            <a:spLocks noGrp="1"/>
          </p:cNvSpPr>
          <p:nvPr>
            <p:ph idx="1"/>
          </p:nvPr>
        </p:nvSpPr>
        <p:spPr>
          <a:xfrm>
            <a:off x="1371600" y="1310185"/>
            <a:ext cx="9601200" cy="4557215"/>
          </a:xfrm>
        </p:spPr>
        <p:txBody>
          <a:bodyPr/>
          <a:lstStyle/>
          <a:p>
            <a:r>
              <a:rPr lang="en-US" dirty="0" smtClean="0"/>
              <a:t>As a class, we assembled a simple and quick 6 question survey with answers ranging from “strongly disagree” to “strongly agree”. </a:t>
            </a:r>
          </a:p>
          <a:p>
            <a:r>
              <a:rPr lang="en-US" dirty="0" smtClean="0"/>
              <a:t>Our questions were actually statements phrased in the positive that the participant could either agree or disagree with. </a:t>
            </a:r>
          </a:p>
          <a:p>
            <a:r>
              <a:rPr lang="en-US" dirty="0" smtClean="0"/>
              <a:t>Each of the questions directly related to a section of need such as physical health, shelter, emotional support, etc. </a:t>
            </a:r>
          </a:p>
          <a:p>
            <a:r>
              <a:rPr lang="en-US" dirty="0" smtClean="0"/>
              <a:t>The survey questions were as follows: </a:t>
            </a:r>
            <a:endParaRPr lang="en-US" dirty="0"/>
          </a:p>
        </p:txBody>
      </p:sp>
    </p:spTree>
    <p:extLst>
      <p:ext uri="{BB962C8B-B14F-4D97-AF65-F5344CB8AC3E}">
        <p14:creationId xmlns:p14="http://schemas.microsoft.com/office/powerpoint/2010/main" val="1174508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6287" y="368490"/>
            <a:ext cx="10740788" cy="4524315"/>
          </a:xfrm>
          <a:prstGeom prst="rect">
            <a:avLst/>
          </a:prstGeom>
          <a:noFill/>
        </p:spPr>
        <p:txBody>
          <a:bodyPr wrap="square" rtlCol="0">
            <a:spAutoFit/>
          </a:bodyPr>
          <a:lstStyle/>
          <a:p>
            <a:pPr marL="342900" indent="-342900">
              <a:buFont typeface="+mj-lt"/>
              <a:buAutoNum type="arabicPeriod"/>
            </a:pPr>
            <a:r>
              <a:rPr lang="en-US" sz="3200" dirty="0" smtClean="0"/>
              <a:t>I feel that I am able to provide for myself and those that rely on me. </a:t>
            </a:r>
          </a:p>
          <a:p>
            <a:pPr marL="342900" indent="-342900">
              <a:buFont typeface="+mj-lt"/>
              <a:buAutoNum type="arabicPeriod"/>
            </a:pPr>
            <a:r>
              <a:rPr lang="en-US" sz="3200" dirty="0" smtClean="0"/>
              <a:t>I have generally felt safe in my neighborhood over the past year. </a:t>
            </a:r>
          </a:p>
          <a:p>
            <a:pPr marL="342900" indent="-342900">
              <a:buFont typeface="+mj-lt"/>
              <a:buAutoNum type="arabicPeriod"/>
            </a:pPr>
            <a:r>
              <a:rPr lang="en-US" sz="3200" dirty="0" smtClean="0"/>
              <a:t>I </a:t>
            </a:r>
            <a:r>
              <a:rPr lang="en-US" sz="3200" dirty="0"/>
              <a:t>eat well, exercise regularly, am rarely ill, and consider myself an overall healthy person</a:t>
            </a:r>
            <a:r>
              <a:rPr lang="en-US" sz="3200" dirty="0" smtClean="0"/>
              <a:t>.</a:t>
            </a:r>
          </a:p>
          <a:p>
            <a:pPr marL="342900" indent="-342900">
              <a:buFont typeface="+mj-lt"/>
              <a:buAutoNum type="arabicPeriod"/>
            </a:pPr>
            <a:r>
              <a:rPr lang="en-US" sz="3200" dirty="0" smtClean="0"/>
              <a:t>There is someone in my life that I can trust and confide in. </a:t>
            </a:r>
          </a:p>
          <a:p>
            <a:pPr marL="342900" indent="-342900">
              <a:buFont typeface="+mj-lt"/>
              <a:buAutoNum type="arabicPeriod"/>
            </a:pPr>
            <a:r>
              <a:rPr lang="en-US" sz="3200" dirty="0" smtClean="0"/>
              <a:t>I feel like my community is a supportive one.</a:t>
            </a:r>
          </a:p>
          <a:p>
            <a:pPr marL="342900" indent="-342900">
              <a:buFont typeface="+mj-lt"/>
              <a:buAutoNum type="arabicPeriod"/>
            </a:pPr>
            <a:r>
              <a:rPr lang="en-US" sz="3200" dirty="0" smtClean="0"/>
              <a:t>I am optimistically looking forward to the future. </a:t>
            </a:r>
          </a:p>
        </p:txBody>
      </p:sp>
    </p:spTree>
    <p:extLst>
      <p:ext uri="{BB962C8B-B14F-4D97-AF65-F5344CB8AC3E}">
        <p14:creationId xmlns:p14="http://schemas.microsoft.com/office/powerpoint/2010/main" val="237073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Conclusion</a:t>
            </a:r>
            <a:endParaRPr lang="en-US" dirty="0"/>
          </a:p>
        </p:txBody>
      </p:sp>
      <p:sp>
        <p:nvSpPr>
          <p:cNvPr id="3" name="Content Placeholder 2"/>
          <p:cNvSpPr>
            <a:spLocks noGrp="1"/>
          </p:cNvSpPr>
          <p:nvPr>
            <p:ph idx="1"/>
          </p:nvPr>
        </p:nvSpPr>
        <p:spPr/>
        <p:txBody>
          <a:bodyPr/>
          <a:lstStyle/>
          <a:p>
            <a:r>
              <a:rPr lang="en-US" dirty="0" smtClean="0"/>
              <a:t>The difference between the hope/optimism levels in the East and West was minimal. It was there, but not enough for us to say that the West side of Newport was in any kind of dire condition, emotional wise. </a:t>
            </a:r>
          </a:p>
          <a:p>
            <a:r>
              <a:rPr lang="en-US" dirty="0" smtClean="0"/>
              <a:t>The health question: why the big gap between East and West here of all places? </a:t>
            </a:r>
            <a:endParaRPr lang="en-US" dirty="0"/>
          </a:p>
          <a:p>
            <a:r>
              <a:rPr lang="en-US" dirty="0" smtClean="0"/>
              <a:t>SO what do our results mean for the city of Newport? </a:t>
            </a:r>
            <a:endParaRPr lang="en-US" dirty="0"/>
          </a:p>
        </p:txBody>
      </p:sp>
    </p:spTree>
    <p:extLst>
      <p:ext uri="{BB962C8B-B14F-4D97-AF65-F5344CB8AC3E}">
        <p14:creationId xmlns:p14="http://schemas.microsoft.com/office/powerpoint/2010/main" val="172897360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30</TotalTime>
  <Words>300</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Franklin Gothic Book</vt:lpstr>
      <vt:lpstr>Crop</vt:lpstr>
      <vt:lpstr>Final survey analysis</vt:lpstr>
      <vt:lpstr>Our Mission: </vt:lpstr>
      <vt:lpstr>Our Creation</vt:lpstr>
      <vt:lpstr>PowerPoint Presentation</vt:lpstr>
      <vt:lpstr>Our 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survey analysis</dc:title>
  <dc:creator>Microsoft account</dc:creator>
  <cp:lastModifiedBy>Microsoft account</cp:lastModifiedBy>
  <cp:revision>4</cp:revision>
  <dcterms:created xsi:type="dcterms:W3CDTF">2015-12-07T01:27:12Z</dcterms:created>
  <dcterms:modified xsi:type="dcterms:W3CDTF">2015-12-07T01:57:16Z</dcterms:modified>
</cp:coreProperties>
</file>