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FFF09-FE8B-4AF6-9F01-DBE41D339986}" type="datetimeFigureOut">
              <a:rPr lang="en-US" smtClean="0"/>
              <a:pPr/>
              <a:t>4/29/2013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84760-2B3B-4831-AE47-5BF6F72137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not-Theory-Trefoil-Mobius-Band-go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047750"/>
            <a:ext cx="7696200" cy="5200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19050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MOM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9050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DAD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3581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MARC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267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CRAIG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105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TRACI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14478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ME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2514600"/>
            <a:ext cx="121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ANNA &amp; ALICE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676400" y="304800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  <a:latin typeface="Constantia" pitchFamily="18" charset="0"/>
              </a:rPr>
              <a:t>BARBOUR KLAN</a:t>
            </a:r>
            <a:endParaRPr lang="en-US" sz="4000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5410200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 smtClean="0">
                <a:solidFill>
                  <a:srgbClr val="FF0000"/>
                </a:solidFill>
              </a:rPr>
              <a:t>N0 MATH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Me, Traci , Craig and My Dad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1066800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 smtClean="0">
                <a:solidFill>
                  <a:srgbClr val="FFC000"/>
                </a:solidFill>
              </a:rPr>
              <a:t>MATH</a:t>
            </a:r>
          </a:p>
          <a:p>
            <a:pPr algn="ctr"/>
            <a:r>
              <a:rPr lang="en-US" sz="2000" b="1" dirty="0" smtClean="0">
                <a:solidFill>
                  <a:srgbClr val="FFC000"/>
                </a:solidFill>
              </a:rPr>
              <a:t>Mom, Marc, Anna &amp; Alice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5181600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>
                <a:solidFill>
                  <a:srgbClr val="FFFF00"/>
                </a:solidFill>
              </a:rPr>
              <a:t>DO IT AGAGIN !!</a:t>
            </a:r>
            <a:endParaRPr lang="en-US" sz="2800" b="1" i="1" u="sng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61722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History, English, Band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181600" y="1066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Art, Geography, Science</a:t>
            </a:r>
            <a:endParaRPr lang="en-US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477000" y="144780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362200" y="6172200"/>
            <a:ext cx="533400" cy="76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Pamela</dc:creator>
  <cp:lastModifiedBy>Pamela</cp:lastModifiedBy>
  <cp:revision>4</cp:revision>
  <dcterms:created xsi:type="dcterms:W3CDTF">2013-04-29T13:16:46Z</dcterms:created>
  <dcterms:modified xsi:type="dcterms:W3CDTF">2013-04-29T15:11:31Z</dcterms:modified>
</cp:coreProperties>
</file>