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120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CB5F-A200-4E08-869F-582D0A664782}" type="datetimeFigureOut">
              <a:rPr lang="en-US" smtClean="0"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F533-3A20-4CBD-AC01-0160EF236CEB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CB5F-A200-4E08-869F-582D0A664782}" type="datetimeFigureOut">
              <a:rPr lang="en-US" smtClean="0"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F533-3A20-4CBD-AC01-0160EF236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CB5F-A200-4E08-869F-582D0A664782}" type="datetimeFigureOut">
              <a:rPr lang="en-US" smtClean="0"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F533-3A20-4CBD-AC01-0160EF236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CB5F-A200-4E08-869F-582D0A664782}" type="datetimeFigureOut">
              <a:rPr lang="en-US" smtClean="0"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F533-3A20-4CBD-AC01-0160EF236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CB5F-A200-4E08-869F-582D0A664782}" type="datetimeFigureOut">
              <a:rPr lang="en-US" smtClean="0"/>
              <a:t>3/25/2012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F533-3A20-4CBD-AC01-0160EF236CE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CB5F-A200-4E08-869F-582D0A664782}" type="datetimeFigureOut">
              <a:rPr lang="en-US" smtClean="0"/>
              <a:t>3/25/2012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F533-3A20-4CBD-AC01-0160EF236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CB5F-A200-4E08-869F-582D0A664782}" type="datetimeFigureOut">
              <a:rPr lang="en-US" smtClean="0"/>
              <a:t>3/25/2012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F533-3A20-4CBD-AC01-0160EF236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CB5F-A200-4E08-869F-582D0A664782}" type="datetimeFigureOut">
              <a:rPr lang="en-US" smtClean="0"/>
              <a:t>3/25/2012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F533-3A20-4CBD-AC01-0160EF236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CB5F-A200-4E08-869F-582D0A664782}" type="datetimeFigureOut">
              <a:rPr lang="en-US" smtClean="0"/>
              <a:t>3/25/2012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F533-3A20-4CBD-AC01-0160EF236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CB5F-A200-4E08-869F-582D0A664782}" type="datetimeFigureOut">
              <a:rPr lang="en-US" smtClean="0"/>
              <a:t>3/25/2012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F533-3A20-4CBD-AC01-0160EF236CEB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CB5F-A200-4E08-869F-582D0A664782}" type="datetimeFigureOut">
              <a:rPr lang="en-US" smtClean="0"/>
              <a:t>3/25/2012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F533-3A20-4CBD-AC01-0160EF236CEB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E52CB5F-A200-4E08-869F-582D0A664782}" type="datetimeFigureOut">
              <a:rPr lang="en-US" smtClean="0"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E88F533-3A20-4CBD-AC01-0160EF236CE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bioquip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667000"/>
            <a:ext cx="4419600" cy="16003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SAFELY BOX AND SHIP PINNED INSECTS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filler to top of insert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want to make sure that the space between the cardboard insert and box lid are filled</a:t>
            </a:r>
          </a:p>
          <a:p>
            <a:r>
              <a:rPr lang="en-US" dirty="0" smtClean="0"/>
              <a:t>Use folded paper towel or piece of bubble wrap to fill space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265586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lid and label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Tape lid so it is securely shut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3790"/>
            <a:ext cx="4040188" cy="2693458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Add business card or address label to top of container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03261"/>
            <a:ext cx="4041775" cy="2694516"/>
          </a:xfrm>
        </p:spPr>
      </p:pic>
    </p:spTree>
    <p:extLst>
      <p:ext uri="{BB962C8B-B14F-4D97-AF65-F5344CB8AC3E}">
        <p14:creationId xmlns:p14="http://schemas.microsoft.com/office/powerpoint/2010/main" val="3853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Put pinning box into shipping box half filled with foam “peanuts” – make sure you have at least 2 inch margins on all sides (sides and top/bottom)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38400"/>
            <a:ext cx="6096000" cy="4064000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5334000" y="4876800"/>
            <a:ext cx="838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95800" y="3733800"/>
            <a:ext cx="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30924" y="4905345"/>
            <a:ext cx="615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&gt;2”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3876645"/>
            <a:ext cx="615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prstClr val="black"/>
                </a:solidFill>
              </a:rPr>
              <a:t>&gt;2”</a:t>
            </a:r>
          </a:p>
        </p:txBody>
      </p:sp>
    </p:spTree>
    <p:extLst>
      <p:ext uri="{BB962C8B-B14F-4D97-AF65-F5344CB8AC3E}">
        <p14:creationId xmlns:p14="http://schemas.microsoft.com/office/powerpoint/2010/main" val="250624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Fill box to just over rim with foam peanuts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4064000"/>
          </a:xfrm>
        </p:spPr>
      </p:pic>
      <p:sp>
        <p:nvSpPr>
          <p:cNvPr id="5" name="TextBox 4"/>
          <p:cNvSpPr txBox="1"/>
          <p:nvPr/>
        </p:nvSpPr>
        <p:spPr>
          <a:xfrm>
            <a:off x="1828800" y="5856514"/>
            <a:ext cx="5522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When you close and tape down lid, you should have to </a:t>
            </a:r>
          </a:p>
          <a:p>
            <a:r>
              <a:rPr lang="en-US" b="1" dirty="0" smtClean="0"/>
              <a:t>smash down the peanuts just a bit to get lid to close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321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Tape, label, and 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Remove all old labels and mark out any old printed addresses or info if you are re-using a cardboard shipping box</a:t>
            </a:r>
          </a:p>
          <a:p>
            <a:r>
              <a:rPr lang="en-US" dirty="0" smtClean="0"/>
              <a:t>Tape the box well with good quality shipping tape or strapping tape</a:t>
            </a:r>
          </a:p>
          <a:p>
            <a:r>
              <a:rPr lang="en-US" dirty="0" smtClean="0"/>
              <a:t>You may want to wrap box in brown shipping paper, especially if old box has lots of markings on it</a:t>
            </a:r>
          </a:p>
          <a:p>
            <a:r>
              <a:rPr lang="en-US" dirty="0" smtClean="0"/>
              <a:t>Use red ink marker to write “Fragile” on several sides of box (or use stickers labeled “fragile”)</a:t>
            </a:r>
          </a:p>
          <a:p>
            <a:r>
              <a:rPr lang="en-US" dirty="0" smtClean="0"/>
              <a:t>Include both return address and shipping address on front</a:t>
            </a:r>
          </a:p>
          <a:p>
            <a:r>
              <a:rPr lang="en-US" dirty="0" smtClean="0"/>
              <a:t>Mail package. USPS Priority Mail usually cheaper than UPS or other shipping companies – I usually pay the little extra for tracking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Pinning Boxes </a:t>
            </a:r>
            <a:br>
              <a:rPr lang="en-US" dirty="0" smtClean="0"/>
            </a:br>
            <a:r>
              <a:rPr lang="en-US" dirty="0" smtClean="0"/>
              <a:t>(available from </a:t>
            </a:r>
            <a:r>
              <a:rPr lang="en-US" dirty="0" err="1" smtClean="0"/>
              <a:t>BioQuip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www.bioquip.com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3903" y="1828800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 smaller numbers of specimens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3790"/>
            <a:ext cx="4040188" cy="269345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 larger numbers of  specimens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03261"/>
            <a:ext cx="4041775" cy="2694516"/>
          </a:xfrm>
        </p:spPr>
      </p:pic>
      <p:sp>
        <p:nvSpPr>
          <p:cNvPr id="10" name="TextBox 9"/>
          <p:cNvSpPr txBox="1"/>
          <p:nvPr/>
        </p:nvSpPr>
        <p:spPr>
          <a:xfrm>
            <a:off x="5446242" y="5769429"/>
            <a:ext cx="2671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Folding insect box</a:t>
            </a:r>
          </a:p>
          <a:p>
            <a:r>
              <a:rPr lang="en-US" dirty="0" smtClean="0"/>
              <a:t>Cat. No. 1002F or 1002FX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2249" y="5769428"/>
            <a:ext cx="3643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Unit tray shipper with </a:t>
            </a:r>
            <a:r>
              <a:rPr lang="en-US" dirty="0" err="1" smtClean="0"/>
              <a:t>polyfoam</a:t>
            </a:r>
            <a:r>
              <a:rPr lang="en-US" dirty="0" smtClean="0"/>
              <a:t> insert</a:t>
            </a:r>
          </a:p>
          <a:p>
            <a:pPr algn="ctr"/>
            <a:r>
              <a:rPr lang="en-US" dirty="0" smtClean="0"/>
              <a:t>Cat. No. 1025BX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Before adding specimens – check bottom of pinning container!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Sometimes the foam bottom is not adequately glued down (small) or not glued in to begin with (large)</a:t>
            </a:r>
          </a:p>
          <a:p>
            <a:r>
              <a:rPr lang="en-US" dirty="0" smtClean="0"/>
              <a:t>If this is the case: </a:t>
            </a:r>
          </a:p>
          <a:p>
            <a:pPr lvl="1"/>
            <a:r>
              <a:rPr lang="en-US" dirty="0" smtClean="0"/>
              <a:t>Coat bottom with glue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dd foam pinning layer</a:t>
            </a:r>
          </a:p>
          <a:p>
            <a:pPr lvl="1"/>
            <a:r>
              <a:rPr lang="en-US" dirty="0" smtClean="0"/>
              <a:t>Add weight</a:t>
            </a:r>
          </a:p>
          <a:p>
            <a:pPr lvl="1"/>
            <a:r>
              <a:rPr lang="en-US" dirty="0" smtClean="0"/>
              <a:t>Allow to dry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2002631"/>
            <a:ext cx="3835400" cy="3721100"/>
          </a:xfrm>
        </p:spPr>
      </p:pic>
    </p:spTree>
    <p:extLst>
      <p:ext uri="{BB962C8B-B14F-4D97-AF65-F5344CB8AC3E}">
        <p14:creationId xmlns:p14="http://schemas.microsoft.com/office/powerpoint/2010/main" val="13853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support pins around outside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31181"/>
            <a:ext cx="6096000" cy="4064000"/>
          </a:xfrm>
        </p:spPr>
      </p:pic>
    </p:spTree>
    <p:extLst>
      <p:ext uri="{BB962C8B-B14F-4D97-AF65-F5344CB8AC3E}">
        <p14:creationId xmlns:p14="http://schemas.microsoft.com/office/powerpoint/2010/main" val="18622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Pin ½ cotton ball in one corner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Used to capture a head or leg or other body part if it falls off during shipping</a:t>
            </a:r>
          </a:p>
          <a:p>
            <a:r>
              <a:rPr lang="en-US" dirty="0" smtClean="0"/>
              <a:t>Light parts of insects tend to lodge in the soft cotton fibers</a:t>
            </a:r>
          </a:p>
          <a:p>
            <a:r>
              <a:rPr lang="en-US" dirty="0" smtClean="0"/>
              <a:t>May be possible to associate part with specimen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5800" y="3494314"/>
            <a:ext cx="762000" cy="6966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1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cardboard inner 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Set the pinning box upside down on a piece of corrugated cardboard</a:t>
            </a:r>
          </a:p>
          <a:p>
            <a:r>
              <a:rPr lang="en-US" dirty="0" smtClean="0"/>
              <a:t>Draw shape with pencil</a:t>
            </a:r>
          </a:p>
          <a:p>
            <a:r>
              <a:rPr lang="en-US" dirty="0" smtClean="0"/>
              <a:t>Cut out cardboard – should be just slightly smaller than outer edge of box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8622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specimens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5" y="2133600"/>
            <a:ext cx="4035055" cy="3429000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Do not pin “densely”</a:t>
            </a:r>
          </a:p>
          <a:p>
            <a:r>
              <a:rPr lang="en-US" dirty="0" smtClean="0"/>
              <a:t>If open space remains in box, add some support pins to fill the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sure that specimens are securely pinned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specimens are long and may swivel on pin – add support pins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3790"/>
            <a:ext cx="4040188" cy="269345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If specimen has an attachment (like genitalia vial) – add support pins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03261"/>
            <a:ext cx="4041775" cy="2694516"/>
          </a:xfrm>
        </p:spPr>
      </p:pic>
      <p:sp>
        <p:nvSpPr>
          <p:cNvPr id="11" name="TextBox 10"/>
          <p:cNvSpPr txBox="1"/>
          <p:nvPr/>
        </p:nvSpPr>
        <p:spPr>
          <a:xfrm>
            <a:off x="685800" y="5758543"/>
            <a:ext cx="374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Straight along sides or an inverted “V”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5758543"/>
            <a:ext cx="378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Inverted “V” with </a:t>
            </a:r>
            <a:r>
              <a:rPr lang="en-US" dirty="0" smtClean="0"/>
              <a:t>straight </a:t>
            </a:r>
            <a:r>
              <a:rPr lang="en-US" dirty="0" smtClean="0"/>
              <a:t>up pin at end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600200" y="49530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600200" y="5067300"/>
            <a:ext cx="14478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400800" y="4800600"/>
            <a:ext cx="533400" cy="419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150429" y="4724400"/>
            <a:ext cx="250371" cy="495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400800" y="4724400"/>
            <a:ext cx="762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6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cardboard inner lid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Gently set cardboard inner lid on top of specimens</a:t>
            </a:r>
          </a:p>
          <a:p>
            <a:r>
              <a:rPr lang="en-US" dirty="0" smtClean="0"/>
              <a:t>Make sure lid is stable and fits well inside pinning box</a:t>
            </a:r>
          </a:p>
          <a:p>
            <a:r>
              <a:rPr lang="en-US" dirty="0" smtClean="0"/>
              <a:t>If necessary, add extra support pins in empty areas of pinning box</a:t>
            </a:r>
          </a:p>
          <a:p>
            <a:r>
              <a:rPr lang="en-US" dirty="0" smtClean="0"/>
              <a:t>Fold a piece of tape to make a “handle” for easy removal of inner lid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13933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189</TotalTime>
  <Words>545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Thatch</vt:lpstr>
      <vt:lpstr>HOW TO SAFELY BOX AND SHIP PINNED INSECTS</vt:lpstr>
      <vt:lpstr>Pinning Boxes  (available from BioQuip: www.bioquip.com)</vt:lpstr>
      <vt:lpstr>Before adding specimens – check bottom of pinning container!</vt:lpstr>
      <vt:lpstr>Place support pins around outside</vt:lpstr>
      <vt:lpstr>Pin ½ cotton ball in one corner</vt:lpstr>
      <vt:lpstr>Cut cardboard inner lid</vt:lpstr>
      <vt:lpstr>Add specimens</vt:lpstr>
      <vt:lpstr>Make sure that specimens are securely pinned</vt:lpstr>
      <vt:lpstr>Add cardboard inner lid</vt:lpstr>
      <vt:lpstr>Add filler to top of insert </vt:lpstr>
      <vt:lpstr>Add lid and label</vt:lpstr>
      <vt:lpstr>Put pinning box into shipping box half filled with foam “peanuts” – make sure you have at least 2 inch margins on all sides (sides and top/bottom)</vt:lpstr>
      <vt:lpstr>Fill box to just over rim with foam peanuts</vt:lpstr>
      <vt:lpstr>Tape, label, and ship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SAFELY BOX AND SHIP INSECTS</dc:title>
  <dc:creator>Greg Dahlem</dc:creator>
  <cp:lastModifiedBy>Greg</cp:lastModifiedBy>
  <cp:revision>11</cp:revision>
  <dcterms:created xsi:type="dcterms:W3CDTF">2012-03-24T17:16:18Z</dcterms:created>
  <dcterms:modified xsi:type="dcterms:W3CDTF">2012-03-25T21:16:27Z</dcterms:modified>
</cp:coreProperties>
</file>