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3891200" cy="32918400"/>
  <p:notesSz cx="9144000" cy="6858000"/>
  <p:defaultTextStyle>
    <a:defPPr>
      <a:defRPr lang="en-US"/>
    </a:defPPr>
    <a:lvl1pPr marL="0" algn="l" defTabSz="4388419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210" algn="l" defTabSz="4388419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8419" algn="l" defTabSz="4388419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2629" algn="l" defTabSz="4388419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6834" algn="l" defTabSz="4388419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1043" algn="l" defTabSz="4388419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5253" algn="l" defTabSz="4388419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59462" algn="l" defTabSz="4388419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3672" algn="l" defTabSz="4388419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6" d="100"/>
          <a:sy n="16" d="100"/>
        </p:scale>
        <p:origin x="1764" y="156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AF7E-9F9D-42B2-8AA7-D1A062429CAD}" type="datetimeFigureOut">
              <a:rPr lang="en-US" smtClean="0"/>
              <a:pPr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A0A95-B86D-4CA7-AACE-A08D002B39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250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AF7E-9F9D-42B2-8AA7-D1A062429CAD}" type="datetimeFigureOut">
              <a:rPr lang="en-US" smtClean="0"/>
              <a:pPr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A0A95-B86D-4CA7-AACE-A08D002B39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591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AF7E-9F9D-42B2-8AA7-D1A062429CAD}" type="datetimeFigureOut">
              <a:rPr lang="en-US" smtClean="0"/>
              <a:pPr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A0A95-B86D-4CA7-AACE-A08D002B39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98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AF7E-9F9D-42B2-8AA7-D1A062429CAD}" type="datetimeFigureOut">
              <a:rPr lang="en-US" smtClean="0"/>
              <a:pPr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A0A95-B86D-4CA7-AACE-A08D002B39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863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AF7E-9F9D-42B2-8AA7-D1A062429CAD}" type="datetimeFigureOut">
              <a:rPr lang="en-US" smtClean="0"/>
              <a:pPr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A0A95-B86D-4CA7-AACE-A08D002B39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580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AF7E-9F9D-42B2-8AA7-D1A062429CAD}" type="datetimeFigureOut">
              <a:rPr lang="en-US" smtClean="0"/>
              <a:pPr/>
              <a:t>6/5/2018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A0A95-B86D-4CA7-AACE-A08D002B39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301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AF7E-9F9D-42B2-8AA7-D1A062429CAD}" type="datetimeFigureOut">
              <a:rPr lang="en-US" smtClean="0"/>
              <a:pPr/>
              <a:t>6/5/2018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A0A95-B86D-4CA7-AACE-A08D002B39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932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AF7E-9F9D-42B2-8AA7-D1A062429CAD}" type="datetimeFigureOut">
              <a:rPr lang="en-US" smtClean="0"/>
              <a:pPr/>
              <a:t>6/5/2018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A0A95-B86D-4CA7-AACE-A08D002B39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911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AF7E-9F9D-42B2-8AA7-D1A062429CAD}" type="datetimeFigureOut">
              <a:rPr lang="en-US" smtClean="0"/>
              <a:pPr/>
              <a:t>6/5/2018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A0A95-B86D-4CA7-AACE-A08D002B39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253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AF7E-9F9D-42B2-8AA7-D1A062429CAD}" type="datetimeFigureOut">
              <a:rPr lang="en-US" smtClean="0"/>
              <a:pPr/>
              <a:t>6/5/2018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A0A95-B86D-4CA7-AACE-A08D002B39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148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AF7E-9F9D-42B2-8AA7-D1A062429CAD}" type="datetimeFigureOut">
              <a:rPr lang="en-US" smtClean="0"/>
              <a:pPr/>
              <a:t>6/5/2018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A0A95-B86D-4CA7-AACE-A08D002B39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398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6AF7E-9F9D-42B2-8AA7-D1A062429CAD}" type="datetimeFigureOut">
              <a:rPr lang="en-US" smtClean="0"/>
              <a:pPr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A0A95-B86D-4CA7-AACE-A08D002B39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923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219456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2194560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2194560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219456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2194560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286" t="49058" r="-269" b="-298"/>
          <a:stretch/>
        </p:blipFill>
        <p:spPr bwMode="auto">
          <a:xfrm>
            <a:off x="38152262" y="23408640"/>
            <a:ext cx="5967538" cy="9562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>
            <a:spLocks noChangeAspect="1"/>
          </p:cNvSpPr>
          <p:nvPr/>
        </p:nvSpPr>
        <p:spPr>
          <a:xfrm>
            <a:off x="11811000" y="693568"/>
            <a:ext cx="30784800" cy="5278222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txBody>
          <a:bodyPr wrap="square" lIns="457128" tIns="457128" rIns="457128" bIns="457128" rtlCol="0" anchor="ctr" anchorCtr="0">
            <a:spAutoFit/>
          </a:bodyPr>
          <a:lstStyle/>
          <a:p>
            <a:pPr algn="ctr"/>
            <a:r>
              <a:rPr lang="en-US" sz="10100" dirty="0" smtClean="0">
                <a:latin typeface="Arial Black" pitchFamily="34" charset="0"/>
              </a:rPr>
              <a:t>MORE TIPS </a:t>
            </a:r>
            <a:r>
              <a:rPr lang="en-US" sz="10100" dirty="0">
                <a:latin typeface="Arial Black" pitchFamily="34" charset="0"/>
              </a:rPr>
              <a:t>FOR CREATING </a:t>
            </a:r>
            <a:r>
              <a:rPr lang="en-US" sz="10100" dirty="0" smtClean="0">
                <a:latin typeface="Arial Black" pitchFamily="34" charset="0"/>
              </a:rPr>
              <a:t>POSTERS</a:t>
            </a:r>
            <a:endParaRPr lang="en-US" sz="10100" dirty="0">
              <a:latin typeface="Arial Black" pitchFamily="34" charset="0"/>
            </a:endParaRPr>
          </a:p>
          <a:p>
            <a:pPr algn="ctr"/>
            <a:r>
              <a:rPr lang="en-US" sz="9600" dirty="0"/>
              <a:t>Author</a:t>
            </a:r>
          </a:p>
          <a:p>
            <a:pPr algn="ctr"/>
            <a:r>
              <a:rPr lang="en-US" dirty="0"/>
              <a:t>Sponsor(s)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9200" y="6477000"/>
            <a:ext cx="10668000" cy="25146000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txBody>
          <a:bodyPr wrap="square" lIns="457128" tIns="457128" rIns="457128" bIns="457128" rtlCol="0">
            <a:noAutofit/>
          </a:bodyPr>
          <a:lstStyle/>
          <a:p>
            <a:pPr>
              <a:spcAft>
                <a:spcPts val="1200"/>
              </a:spcAft>
            </a:pPr>
            <a:r>
              <a:rPr lang="en-US" sz="6700" b="1" dirty="0">
                <a:latin typeface="Arial" pitchFamily="34" charset="0"/>
                <a:cs typeface="Arial" pitchFamily="34" charset="0"/>
              </a:rPr>
              <a:t>When creating a poster, use standard fonts and simple bullet points.</a:t>
            </a:r>
          </a:p>
          <a:p>
            <a:pPr>
              <a:spcAft>
                <a:spcPts val="1200"/>
              </a:spcAft>
            </a:pPr>
            <a:endParaRPr lang="en-US" sz="6700" b="1" dirty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6700" b="1" dirty="0">
                <a:latin typeface="Arial" pitchFamily="34" charset="0"/>
                <a:cs typeface="Arial" pitchFamily="34" charset="0"/>
              </a:rPr>
              <a:t>Italic and script fonts can be used for emphasis, not as the main typeface.</a:t>
            </a:r>
          </a:p>
          <a:p>
            <a:pPr>
              <a:spcAft>
                <a:spcPts val="1200"/>
              </a:spcAft>
            </a:pPr>
            <a:endParaRPr lang="en-US" sz="6700" b="1" dirty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6700" b="1" dirty="0">
                <a:latin typeface="Arial" pitchFamily="34" charset="0"/>
                <a:cs typeface="Arial" pitchFamily="34" charset="0"/>
              </a:rPr>
              <a:t>Use font sizes that are easy to read from a distance of 3 to 4 feet. The amount of text will determine your font size. By using this template you can adjust the font size to fit your information.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927800" y="6477000"/>
            <a:ext cx="10668000" cy="19507200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txBody>
          <a:bodyPr wrap="square" lIns="457128" tIns="457128" rIns="457128" bIns="457128" rtlCol="0">
            <a:noAutofit/>
          </a:bodyPr>
          <a:lstStyle/>
          <a:p>
            <a:pPr>
              <a:spcAft>
                <a:spcPts val="1200"/>
              </a:spcAft>
            </a:pPr>
            <a:r>
              <a:rPr lang="en-US" sz="5800" dirty="0" smtClean="0">
                <a:latin typeface="Arial" pitchFamily="34" charset="0"/>
                <a:cs typeface="Arial" pitchFamily="34" charset="0"/>
              </a:rPr>
              <a:t>Resize all graphics proportionately </a:t>
            </a:r>
            <a:r>
              <a:rPr lang="en-US" sz="5800" dirty="0">
                <a:latin typeface="Arial" pitchFamily="34" charset="0"/>
                <a:cs typeface="Arial" pitchFamily="34" charset="0"/>
              </a:rPr>
              <a:t>by holding down the shift key and dragging from the corner.</a:t>
            </a:r>
          </a:p>
          <a:p>
            <a:pPr>
              <a:spcAft>
                <a:spcPts val="1200"/>
              </a:spcAft>
            </a:pP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Copyrighted </a:t>
            </a:r>
            <a:r>
              <a:rPr lang="en-US" sz="6000" b="1" dirty="0">
                <a:latin typeface="Arial" pitchFamily="34" charset="0"/>
                <a:cs typeface="Arial" pitchFamily="34" charset="0"/>
              </a:rPr>
              <a:t>material:</a:t>
            </a:r>
          </a:p>
          <a:p>
            <a:pPr>
              <a:spcAft>
                <a:spcPts val="1200"/>
              </a:spcAft>
            </a:pPr>
            <a:r>
              <a:rPr lang="en-US" sz="5800" dirty="0">
                <a:latin typeface="Arial" pitchFamily="34" charset="0"/>
                <a:cs typeface="Arial" pitchFamily="34" charset="0"/>
              </a:rPr>
              <a:t>Always cite original source and/or obtain permission to use copyrighted material.</a:t>
            </a:r>
          </a:p>
          <a:p>
            <a:pPr>
              <a:spcAft>
                <a:spcPts val="1200"/>
              </a:spcAft>
            </a:pPr>
            <a:endParaRPr lang="en-US" sz="5800" dirty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5800" b="1" dirty="0" smtClean="0">
                <a:latin typeface="Arial" pitchFamily="34" charset="0"/>
                <a:cs typeface="Arial" pitchFamily="34" charset="0"/>
              </a:rPr>
              <a:t>POSTERS PRINTED BY THE COPY CENTER</a:t>
            </a:r>
          </a:p>
          <a:p>
            <a:pPr>
              <a:spcAft>
                <a:spcPts val="1200"/>
              </a:spcAft>
            </a:pPr>
            <a:r>
              <a:rPr lang="en-US" sz="5800" dirty="0" smtClean="0">
                <a:latin typeface="Arial" pitchFamily="34" charset="0"/>
                <a:cs typeface="Arial" pitchFamily="34" charset="0"/>
              </a:rPr>
              <a:t>Save your poster as a </a:t>
            </a:r>
            <a:r>
              <a:rPr lang="en-US" sz="5800" dirty="0" err="1" smtClean="0">
                <a:latin typeface="Arial" pitchFamily="34" charset="0"/>
                <a:cs typeface="Arial" pitchFamily="34" charset="0"/>
              </a:rPr>
              <a:t>pdf</a:t>
            </a:r>
            <a:r>
              <a:rPr lang="en-US" sz="5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5800" dirty="0" smtClean="0">
                <a:latin typeface="Arial" pitchFamily="34" charset="0"/>
                <a:cs typeface="Arial" pitchFamily="34" charset="0"/>
              </a:rPr>
              <a:t>– FILE&gt;SAVE AS&gt;PDF</a:t>
            </a:r>
          </a:p>
          <a:p>
            <a:pPr>
              <a:spcAft>
                <a:spcPts val="1200"/>
              </a:spcAft>
            </a:pPr>
            <a:r>
              <a:rPr lang="en-US" sz="5800" dirty="0" smtClean="0">
                <a:latin typeface="Arial" pitchFamily="34" charset="0"/>
                <a:cs typeface="Arial" pitchFamily="34" charset="0"/>
              </a:rPr>
              <a:t>Open the </a:t>
            </a:r>
            <a:r>
              <a:rPr lang="en-US" sz="5800" dirty="0" err="1" smtClean="0">
                <a:latin typeface="Arial" pitchFamily="34" charset="0"/>
                <a:cs typeface="Arial" pitchFamily="34" charset="0"/>
              </a:rPr>
              <a:t>pdf</a:t>
            </a:r>
            <a:r>
              <a:rPr lang="en-US" sz="5800" dirty="0" smtClean="0">
                <a:latin typeface="Arial" pitchFamily="34" charset="0"/>
                <a:cs typeface="Arial" pitchFamily="34" charset="0"/>
              </a:rPr>
              <a:t> and review - be sure to check fonts and image </a:t>
            </a:r>
            <a:r>
              <a:rPr lang="en-US" sz="5800" smtClean="0">
                <a:latin typeface="Arial" pitchFamily="34" charset="0"/>
                <a:cs typeface="Arial" pitchFamily="34" charset="0"/>
              </a:rPr>
              <a:t>resolution.</a:t>
            </a:r>
            <a:endParaRPr lang="en-US" sz="5800" dirty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</a:pPr>
            <a:endParaRPr lang="en-US" sz="5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573000" y="6477000"/>
            <a:ext cx="18745200" cy="25146000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txBody>
          <a:bodyPr wrap="square" lIns="457128" tIns="457128" rIns="457128" bIns="457128" rtlCol="0">
            <a:noAutofit/>
          </a:bodyPr>
          <a:lstStyle/>
          <a:p>
            <a:pPr>
              <a:spcAft>
                <a:spcPts val="1200"/>
              </a:spcAft>
            </a:pPr>
            <a:r>
              <a:rPr lang="en-US" sz="6700" b="1" dirty="0">
                <a:latin typeface="Arial" pitchFamily="34" charset="0"/>
                <a:cs typeface="Arial" pitchFamily="34" charset="0"/>
              </a:rPr>
              <a:t>Avoid using closely related colors for backgrounds and text color, such as black text on a dark blue background or yellow text on a white background.</a:t>
            </a:r>
            <a:br>
              <a:rPr lang="en-US" sz="6700" b="1" dirty="0">
                <a:latin typeface="Arial" pitchFamily="34" charset="0"/>
                <a:cs typeface="Arial" pitchFamily="34" charset="0"/>
              </a:rPr>
            </a:br>
            <a:endParaRPr lang="en-US" sz="6700" b="1" dirty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6700" b="1" dirty="0">
                <a:latin typeface="Arial" pitchFamily="34" charset="0"/>
                <a:cs typeface="Arial" pitchFamily="34" charset="0"/>
              </a:rPr>
              <a:t>Use high resolution images when possible.</a:t>
            </a:r>
          </a:p>
          <a:p>
            <a:pPr marL="514267" indent="-514267">
              <a:spcAft>
                <a:spcPts val="1200"/>
              </a:spcAft>
              <a:buFont typeface="Arial" pitchFamily="34" charset="0"/>
              <a:buChar char="•"/>
            </a:pPr>
            <a:r>
              <a:rPr lang="en-US" sz="5800" dirty="0">
                <a:latin typeface="Arial" pitchFamily="34" charset="0"/>
                <a:cs typeface="Arial" pitchFamily="34" charset="0"/>
              </a:rPr>
              <a:t>Always use the largest image file size available.</a:t>
            </a:r>
          </a:p>
          <a:p>
            <a:pPr marL="514267" indent="-514267">
              <a:spcAft>
                <a:spcPts val="1200"/>
              </a:spcAft>
              <a:buFont typeface="Arial" pitchFamily="34" charset="0"/>
              <a:buChar char="•"/>
            </a:pPr>
            <a:r>
              <a:rPr lang="en-US" sz="5800" dirty="0">
                <a:latin typeface="Arial" pitchFamily="34" charset="0"/>
                <a:cs typeface="Arial" pitchFamily="34" charset="0"/>
              </a:rPr>
              <a:t>Use “insert picture from file” rather than copy and paste for images.</a:t>
            </a:r>
          </a:p>
          <a:p>
            <a:pPr marL="514267" indent="-514267">
              <a:spcAft>
                <a:spcPts val="1200"/>
              </a:spcAft>
              <a:buFont typeface="Arial" pitchFamily="34" charset="0"/>
              <a:buChar char="•"/>
            </a:pPr>
            <a:r>
              <a:rPr lang="en-US" sz="5800" dirty="0">
                <a:latin typeface="Arial" pitchFamily="34" charset="0"/>
                <a:cs typeface="Arial" pitchFamily="34" charset="0"/>
              </a:rPr>
              <a:t>If including downloaded graphics, keep in mind final image size. For example, the difference in the 2 images below may not be obvious on screen. Click “view” then zoom to 100%. The image on the right is low res, and will print low res. You can test any image by inserting it and enlarging to 100% on this template.</a:t>
            </a:r>
          </a:p>
          <a:p>
            <a:pPr>
              <a:spcAft>
                <a:spcPts val="1200"/>
              </a:spcAft>
            </a:pPr>
            <a:endParaRPr lang="en-US" sz="5800" dirty="0">
              <a:latin typeface="Arial" pitchFamily="34" charset="0"/>
              <a:cs typeface="Arial" pitchFamily="34" charset="0"/>
            </a:endParaRPr>
          </a:p>
          <a:p>
            <a:pPr marL="514267" indent="-514267">
              <a:spcAft>
                <a:spcPts val="1200"/>
              </a:spcAft>
              <a:buFont typeface="Arial" pitchFamily="34" charset="0"/>
              <a:buChar char="•"/>
            </a:pPr>
            <a:endParaRPr lang="en-US" sz="5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0" descr="NKU_CMYK_A [Converted]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315" y="2057400"/>
            <a:ext cx="9462485" cy="2225683"/>
          </a:xfrm>
          <a:prstGeom prst="rect">
            <a:avLst/>
          </a:prstGeom>
        </p:spPr>
      </p:pic>
      <p:pic>
        <p:nvPicPr>
          <p:cNvPr id="12" name="Picture 11" descr="nursing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39803" y="23393400"/>
            <a:ext cx="5384798" cy="8077200"/>
          </a:xfrm>
          <a:prstGeom prst="rect">
            <a:avLst/>
          </a:prstGeom>
        </p:spPr>
      </p:pic>
      <p:pic>
        <p:nvPicPr>
          <p:cNvPr id="13" name="Picture 12" descr="nursinglowres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85004" y="23393400"/>
            <a:ext cx="5384798" cy="8077200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0" y="6172200"/>
            <a:ext cx="43891200" cy="0"/>
          </a:xfrm>
          <a:prstGeom prst="line">
            <a:avLst/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0" y="6019800"/>
            <a:ext cx="43891200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</TotalTime>
  <Words>168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MBC Inc</dc:creator>
  <cp:lastModifiedBy>Shauna Reilly</cp:lastModifiedBy>
  <cp:revision>26</cp:revision>
  <dcterms:created xsi:type="dcterms:W3CDTF">2010-06-27T03:56:12Z</dcterms:created>
  <dcterms:modified xsi:type="dcterms:W3CDTF">2018-06-05T17:12:33Z</dcterms:modified>
</cp:coreProperties>
</file>